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2"/>
  </p:notesMasterIdLst>
  <p:handoutMasterIdLst>
    <p:handoutMasterId r:id="rId33"/>
  </p:handoutMasterIdLst>
  <p:sldIdLst>
    <p:sldId id="256" r:id="rId5"/>
    <p:sldId id="292" r:id="rId6"/>
    <p:sldId id="267" r:id="rId7"/>
    <p:sldId id="268" r:id="rId8"/>
    <p:sldId id="293" r:id="rId9"/>
    <p:sldId id="269" r:id="rId10"/>
    <p:sldId id="286" r:id="rId11"/>
    <p:sldId id="270" r:id="rId12"/>
    <p:sldId id="273" r:id="rId13"/>
    <p:sldId id="274" r:id="rId14"/>
    <p:sldId id="282" r:id="rId15"/>
    <p:sldId id="281" r:id="rId16"/>
    <p:sldId id="280" r:id="rId17"/>
    <p:sldId id="271" r:id="rId18"/>
    <p:sldId id="276" r:id="rId19"/>
    <p:sldId id="277" r:id="rId20"/>
    <p:sldId id="278" r:id="rId21"/>
    <p:sldId id="285" r:id="rId22"/>
    <p:sldId id="284" r:id="rId23"/>
    <p:sldId id="289" r:id="rId24"/>
    <p:sldId id="287" r:id="rId25"/>
    <p:sldId id="288" r:id="rId26"/>
    <p:sldId id="290" r:id="rId27"/>
    <p:sldId id="291" r:id="rId28"/>
    <p:sldId id="260" r:id="rId29"/>
    <p:sldId id="263" r:id="rId30"/>
    <p:sldId id="265" r:id="rId3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8F8F8"/>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7572" autoAdjust="0"/>
  </p:normalViewPr>
  <p:slideViewPr>
    <p:cSldViewPr snapToGrid="0" showGuides="1">
      <p:cViewPr>
        <p:scale>
          <a:sx n="110" d="100"/>
          <a:sy n="110" d="100"/>
        </p:scale>
        <p:origin x="492" y="-54"/>
      </p:cViewPr>
      <p:guideLst>
        <p:guide pos="3840"/>
        <p:guide orient="horz" pos="2160"/>
      </p:guideLst>
    </p:cSldViewPr>
  </p:slideViewPr>
  <p:notesTextViewPr>
    <p:cViewPr>
      <p:scale>
        <a:sx n="1" d="1"/>
        <a:sy n="1" d="1"/>
      </p:scale>
      <p:origin x="0" y="0"/>
    </p:cViewPr>
  </p:notesTextViewPr>
  <p:notesViewPr>
    <p:cSldViewPr snapToGrid="0" showGuides="1">
      <p:cViewPr varScale="1">
        <p:scale>
          <a:sx n="99" d="100"/>
          <a:sy n="99" d="100"/>
        </p:scale>
        <p:origin x="4416"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6D80B8-F49A-4DBE-A881-8E19FCC58D66}" type="doc">
      <dgm:prSet loTypeId="urn:microsoft.com/office/officeart/2005/8/layout/radial5" loCatId="relationship" qsTypeId="urn:microsoft.com/office/officeart/2005/8/quickstyle/simple4" qsCatId="simple" csTypeId="urn:microsoft.com/office/officeart/2005/8/colors/colorful1" csCatId="colorful" phldr="1"/>
      <dgm:spPr/>
      <dgm:t>
        <a:bodyPr/>
        <a:lstStyle/>
        <a:p>
          <a:endParaRPr lang="en-US"/>
        </a:p>
      </dgm:t>
    </dgm:pt>
    <dgm:pt modelId="{225B2DE1-6A45-441D-B6F9-082A607A5813}">
      <dgm:prSet phldrT="[Text]"/>
      <dgm:spPr/>
      <dgm:t>
        <a:bodyPr/>
        <a:lstStyle/>
        <a:p>
          <a:r>
            <a:rPr lang="en-US" smtClean="0"/>
            <a:t>BIG DATA</a:t>
          </a:r>
          <a:endParaRPr lang="en-US" dirty="0"/>
        </a:p>
      </dgm:t>
    </dgm:pt>
    <dgm:pt modelId="{C0799CFF-CA9A-4280-BC6C-412D74B5E545}" type="parTrans" cxnId="{C1DE9572-0A85-4C4D-A543-63EA89C26373}">
      <dgm:prSet/>
      <dgm:spPr/>
      <dgm:t>
        <a:bodyPr/>
        <a:lstStyle/>
        <a:p>
          <a:endParaRPr lang="en-US">
            <a:solidFill>
              <a:schemeClr val="bg2">
                <a:lumMod val="20000"/>
                <a:lumOff val="80000"/>
              </a:schemeClr>
            </a:solidFill>
          </a:endParaRPr>
        </a:p>
      </dgm:t>
    </dgm:pt>
    <dgm:pt modelId="{9DA6EDD6-DD3B-4877-BC3F-54EDBECC1DAD}" type="sibTrans" cxnId="{C1DE9572-0A85-4C4D-A543-63EA89C26373}">
      <dgm:prSet/>
      <dgm:spPr/>
      <dgm:t>
        <a:bodyPr/>
        <a:lstStyle/>
        <a:p>
          <a:endParaRPr lang="en-US">
            <a:solidFill>
              <a:schemeClr val="bg2">
                <a:lumMod val="20000"/>
                <a:lumOff val="80000"/>
              </a:schemeClr>
            </a:solidFill>
          </a:endParaRPr>
        </a:p>
      </dgm:t>
    </dgm:pt>
    <dgm:pt modelId="{1A3F4E90-C399-411E-A23C-63B44227D687}">
      <dgm:prSet phldrT="[Text]" custT="1"/>
      <dgm:spPr/>
      <dgm:t>
        <a:bodyPr/>
        <a:lstStyle/>
        <a:p>
          <a:r>
            <a:rPr lang="en-US" sz="1400" b="1" i="0" dirty="0" smtClean="0"/>
            <a:t>Big Data Intelligent Apps</a:t>
          </a:r>
          <a:endParaRPr lang="en-US" sz="1400" dirty="0"/>
        </a:p>
      </dgm:t>
    </dgm:pt>
    <dgm:pt modelId="{4E8E411C-C67D-4334-8428-5B98C7200F4B}" type="parTrans" cxnId="{A66061BC-FB2A-48BB-8BAB-34A7104E4FAB}">
      <dgm:prSet/>
      <dgm:spPr/>
      <dgm:t>
        <a:bodyPr/>
        <a:lstStyle/>
        <a:p>
          <a:endParaRPr lang="en-US">
            <a:solidFill>
              <a:schemeClr val="bg2">
                <a:lumMod val="20000"/>
                <a:lumOff val="80000"/>
              </a:schemeClr>
            </a:solidFill>
          </a:endParaRPr>
        </a:p>
      </dgm:t>
    </dgm:pt>
    <dgm:pt modelId="{439E2740-DD5A-47A5-819C-CEC32C1DFA9B}" type="sibTrans" cxnId="{A66061BC-FB2A-48BB-8BAB-34A7104E4FAB}">
      <dgm:prSet/>
      <dgm:spPr/>
      <dgm:t>
        <a:bodyPr/>
        <a:lstStyle/>
        <a:p>
          <a:endParaRPr lang="en-US">
            <a:solidFill>
              <a:schemeClr val="bg2">
                <a:lumMod val="20000"/>
                <a:lumOff val="80000"/>
              </a:schemeClr>
            </a:solidFill>
          </a:endParaRPr>
        </a:p>
      </dgm:t>
    </dgm:pt>
    <dgm:pt modelId="{EF1DE0F9-1C58-404A-B89E-1451F2691255}">
      <dgm:prSet phldrT="[Text]" phldr="1"/>
      <dgm:spPr/>
      <dgm:t>
        <a:bodyPr/>
        <a:lstStyle/>
        <a:p>
          <a:endParaRPr lang="en-US">
            <a:solidFill>
              <a:schemeClr val="bg2">
                <a:lumMod val="20000"/>
                <a:lumOff val="80000"/>
              </a:schemeClr>
            </a:solidFill>
          </a:endParaRPr>
        </a:p>
      </dgm:t>
    </dgm:pt>
    <dgm:pt modelId="{5142CADE-A0E5-4003-866B-A9CAEFF0FCA9}" type="parTrans" cxnId="{F47DB1CA-B09C-4FF9-AF8E-C2553925C598}">
      <dgm:prSet/>
      <dgm:spPr/>
      <dgm:t>
        <a:bodyPr/>
        <a:lstStyle/>
        <a:p>
          <a:endParaRPr lang="en-US">
            <a:solidFill>
              <a:schemeClr val="bg2">
                <a:lumMod val="20000"/>
                <a:lumOff val="80000"/>
              </a:schemeClr>
            </a:solidFill>
          </a:endParaRPr>
        </a:p>
      </dgm:t>
    </dgm:pt>
    <dgm:pt modelId="{CEC02B86-5BF1-427C-A5F1-6BAE28B81F2B}" type="sibTrans" cxnId="{F47DB1CA-B09C-4FF9-AF8E-C2553925C598}">
      <dgm:prSet/>
      <dgm:spPr/>
      <dgm:t>
        <a:bodyPr/>
        <a:lstStyle/>
        <a:p>
          <a:endParaRPr lang="en-US">
            <a:solidFill>
              <a:schemeClr val="bg2">
                <a:lumMod val="20000"/>
                <a:lumOff val="80000"/>
              </a:schemeClr>
            </a:solidFill>
          </a:endParaRPr>
        </a:p>
      </dgm:t>
    </dgm:pt>
    <dgm:pt modelId="{D69DC9D7-8B4D-4CE8-8EDE-334B1460F561}">
      <dgm:prSet phldrT="[Text]" phldr="1"/>
      <dgm:spPr/>
      <dgm:t>
        <a:bodyPr/>
        <a:lstStyle/>
        <a:p>
          <a:endParaRPr lang="en-US">
            <a:solidFill>
              <a:schemeClr val="bg2">
                <a:lumMod val="20000"/>
                <a:lumOff val="80000"/>
              </a:schemeClr>
            </a:solidFill>
          </a:endParaRPr>
        </a:p>
      </dgm:t>
    </dgm:pt>
    <dgm:pt modelId="{8CE917FE-6744-4AE1-B257-AD1768E7DED4}" type="parTrans" cxnId="{0B32CCD6-42CF-4C6B-A4A0-9135D7220BC4}">
      <dgm:prSet/>
      <dgm:spPr/>
      <dgm:t>
        <a:bodyPr/>
        <a:lstStyle/>
        <a:p>
          <a:endParaRPr lang="en-US">
            <a:solidFill>
              <a:schemeClr val="bg2">
                <a:lumMod val="20000"/>
                <a:lumOff val="80000"/>
              </a:schemeClr>
            </a:solidFill>
          </a:endParaRPr>
        </a:p>
      </dgm:t>
    </dgm:pt>
    <dgm:pt modelId="{40945702-B87C-44AE-BE89-639A4642BDF4}" type="sibTrans" cxnId="{0B32CCD6-42CF-4C6B-A4A0-9135D7220BC4}">
      <dgm:prSet/>
      <dgm:spPr/>
      <dgm:t>
        <a:bodyPr/>
        <a:lstStyle/>
        <a:p>
          <a:endParaRPr lang="en-US">
            <a:solidFill>
              <a:schemeClr val="bg2">
                <a:lumMod val="20000"/>
                <a:lumOff val="80000"/>
              </a:schemeClr>
            </a:solidFill>
          </a:endParaRPr>
        </a:p>
      </dgm:t>
    </dgm:pt>
    <dgm:pt modelId="{95D881C3-CA70-4354-AF53-A075B59E66F1}">
      <dgm:prSet phldrT="[Text]" phldr="1"/>
      <dgm:spPr/>
      <dgm:t>
        <a:bodyPr/>
        <a:lstStyle/>
        <a:p>
          <a:endParaRPr lang="en-US">
            <a:solidFill>
              <a:schemeClr val="bg2">
                <a:lumMod val="20000"/>
                <a:lumOff val="80000"/>
              </a:schemeClr>
            </a:solidFill>
          </a:endParaRPr>
        </a:p>
      </dgm:t>
    </dgm:pt>
    <dgm:pt modelId="{1FD235A5-21AA-4EAF-80A1-1C91B22992E4}" type="parTrans" cxnId="{2BF87C95-311A-4D97-B1D9-C2F3E74FB5F5}">
      <dgm:prSet/>
      <dgm:spPr/>
      <dgm:t>
        <a:bodyPr/>
        <a:lstStyle/>
        <a:p>
          <a:endParaRPr lang="en-US">
            <a:solidFill>
              <a:schemeClr val="bg2">
                <a:lumMod val="20000"/>
                <a:lumOff val="80000"/>
              </a:schemeClr>
            </a:solidFill>
          </a:endParaRPr>
        </a:p>
      </dgm:t>
    </dgm:pt>
    <dgm:pt modelId="{78660D24-5E73-44B7-B15F-028718C384BC}" type="sibTrans" cxnId="{2BF87C95-311A-4D97-B1D9-C2F3E74FB5F5}">
      <dgm:prSet/>
      <dgm:spPr/>
      <dgm:t>
        <a:bodyPr/>
        <a:lstStyle/>
        <a:p>
          <a:endParaRPr lang="en-US">
            <a:solidFill>
              <a:schemeClr val="bg2">
                <a:lumMod val="20000"/>
                <a:lumOff val="80000"/>
              </a:schemeClr>
            </a:solidFill>
          </a:endParaRPr>
        </a:p>
      </dgm:t>
    </dgm:pt>
    <dgm:pt modelId="{2949F118-EC9B-4652-9E71-81B9C3EF951A}">
      <dgm:prSet phldrT="[Text]" phldr="1"/>
      <dgm:spPr/>
      <dgm:t>
        <a:bodyPr/>
        <a:lstStyle/>
        <a:p>
          <a:endParaRPr lang="en-US">
            <a:solidFill>
              <a:schemeClr val="bg2">
                <a:lumMod val="20000"/>
                <a:lumOff val="80000"/>
              </a:schemeClr>
            </a:solidFill>
          </a:endParaRPr>
        </a:p>
      </dgm:t>
    </dgm:pt>
    <dgm:pt modelId="{01DB7ABB-D785-4501-A060-940993F897E2}" type="parTrans" cxnId="{5ACE44A6-09A8-4590-B6AD-4DD12C9279B5}">
      <dgm:prSet/>
      <dgm:spPr/>
      <dgm:t>
        <a:bodyPr/>
        <a:lstStyle/>
        <a:p>
          <a:endParaRPr lang="en-US">
            <a:solidFill>
              <a:schemeClr val="bg2">
                <a:lumMod val="20000"/>
                <a:lumOff val="80000"/>
              </a:schemeClr>
            </a:solidFill>
          </a:endParaRPr>
        </a:p>
      </dgm:t>
    </dgm:pt>
    <dgm:pt modelId="{8D3E40F9-3B7E-4DA3-9816-74E95C4BF763}" type="sibTrans" cxnId="{5ACE44A6-09A8-4590-B6AD-4DD12C9279B5}">
      <dgm:prSet/>
      <dgm:spPr/>
      <dgm:t>
        <a:bodyPr/>
        <a:lstStyle/>
        <a:p>
          <a:endParaRPr lang="en-US">
            <a:solidFill>
              <a:schemeClr val="bg2">
                <a:lumMod val="20000"/>
                <a:lumOff val="80000"/>
              </a:schemeClr>
            </a:solidFill>
          </a:endParaRPr>
        </a:p>
      </dgm:t>
    </dgm:pt>
    <dgm:pt modelId="{51BD7F72-28C9-4067-BE04-6AEAB68F6D6E}">
      <dgm:prSet phldrT="[Text]" phldr="1"/>
      <dgm:spPr/>
      <dgm:t>
        <a:bodyPr/>
        <a:lstStyle/>
        <a:p>
          <a:endParaRPr lang="en-US">
            <a:solidFill>
              <a:schemeClr val="bg2">
                <a:lumMod val="20000"/>
                <a:lumOff val="80000"/>
              </a:schemeClr>
            </a:solidFill>
          </a:endParaRPr>
        </a:p>
      </dgm:t>
    </dgm:pt>
    <dgm:pt modelId="{27829DFD-9405-4AD9-B4B6-328C03F4FC57}" type="parTrans" cxnId="{EA642B43-A8D3-4640-A761-AB1102C144EE}">
      <dgm:prSet/>
      <dgm:spPr/>
      <dgm:t>
        <a:bodyPr/>
        <a:lstStyle/>
        <a:p>
          <a:endParaRPr lang="en-US">
            <a:solidFill>
              <a:schemeClr val="bg2">
                <a:lumMod val="20000"/>
                <a:lumOff val="80000"/>
              </a:schemeClr>
            </a:solidFill>
          </a:endParaRPr>
        </a:p>
      </dgm:t>
    </dgm:pt>
    <dgm:pt modelId="{22E7F08E-60EE-42AE-A015-97D697E04AD1}" type="sibTrans" cxnId="{EA642B43-A8D3-4640-A761-AB1102C144EE}">
      <dgm:prSet/>
      <dgm:spPr/>
      <dgm:t>
        <a:bodyPr/>
        <a:lstStyle/>
        <a:p>
          <a:endParaRPr lang="en-US">
            <a:solidFill>
              <a:schemeClr val="bg2">
                <a:lumMod val="20000"/>
                <a:lumOff val="80000"/>
              </a:schemeClr>
            </a:solidFill>
          </a:endParaRPr>
        </a:p>
      </dgm:t>
    </dgm:pt>
    <dgm:pt modelId="{CE96A739-6E6A-4F45-8B24-4C69073C5AB3}">
      <dgm:prSet phldrT="[Text]" phldr="1"/>
      <dgm:spPr/>
      <dgm:t>
        <a:bodyPr/>
        <a:lstStyle/>
        <a:p>
          <a:endParaRPr lang="en-US" dirty="0">
            <a:solidFill>
              <a:schemeClr val="bg2">
                <a:lumMod val="20000"/>
                <a:lumOff val="80000"/>
              </a:schemeClr>
            </a:solidFill>
          </a:endParaRPr>
        </a:p>
      </dgm:t>
    </dgm:pt>
    <dgm:pt modelId="{F5A5A69D-F25F-4611-9B36-DC8BA57F6620}" type="parTrans" cxnId="{29E21577-13C8-4177-AE5D-9AA34DAFCCE3}">
      <dgm:prSet/>
      <dgm:spPr/>
      <dgm:t>
        <a:bodyPr/>
        <a:lstStyle/>
        <a:p>
          <a:endParaRPr lang="en-US">
            <a:solidFill>
              <a:schemeClr val="bg2">
                <a:lumMod val="20000"/>
                <a:lumOff val="80000"/>
              </a:schemeClr>
            </a:solidFill>
          </a:endParaRPr>
        </a:p>
      </dgm:t>
    </dgm:pt>
    <dgm:pt modelId="{E0E1C4E0-8294-42DC-ACA6-A3A84569BB6D}" type="sibTrans" cxnId="{29E21577-13C8-4177-AE5D-9AA34DAFCCE3}">
      <dgm:prSet/>
      <dgm:spPr/>
      <dgm:t>
        <a:bodyPr/>
        <a:lstStyle/>
        <a:p>
          <a:endParaRPr lang="en-US">
            <a:solidFill>
              <a:schemeClr val="bg2">
                <a:lumMod val="20000"/>
                <a:lumOff val="80000"/>
              </a:schemeClr>
            </a:solidFill>
          </a:endParaRPr>
        </a:p>
      </dgm:t>
    </dgm:pt>
    <dgm:pt modelId="{74EA6242-533A-4F00-A9C4-6F16E9F4EA82}">
      <dgm:prSet phldrT="[Text]"/>
      <dgm:spPr/>
    </dgm:pt>
    <dgm:pt modelId="{9D45E6F8-41B4-4669-9623-F00587983778}" type="parTrans" cxnId="{52D2F7DB-0B13-42BD-81DF-E9CEFE88B753}">
      <dgm:prSet/>
      <dgm:spPr/>
      <dgm:t>
        <a:bodyPr/>
        <a:lstStyle/>
        <a:p>
          <a:endParaRPr lang="en-US">
            <a:solidFill>
              <a:schemeClr val="bg2">
                <a:lumMod val="20000"/>
                <a:lumOff val="80000"/>
              </a:schemeClr>
            </a:solidFill>
          </a:endParaRPr>
        </a:p>
      </dgm:t>
    </dgm:pt>
    <dgm:pt modelId="{40816B7C-06E5-49D9-B141-581E221961A9}" type="sibTrans" cxnId="{52D2F7DB-0B13-42BD-81DF-E9CEFE88B753}">
      <dgm:prSet/>
      <dgm:spPr/>
      <dgm:t>
        <a:bodyPr/>
        <a:lstStyle/>
        <a:p>
          <a:endParaRPr lang="en-US">
            <a:solidFill>
              <a:schemeClr val="bg2">
                <a:lumMod val="20000"/>
                <a:lumOff val="80000"/>
              </a:schemeClr>
            </a:solidFill>
          </a:endParaRPr>
        </a:p>
      </dgm:t>
    </dgm:pt>
    <dgm:pt modelId="{709E7602-955C-4123-B7E8-1AFB43E7D4CF}">
      <dgm:prSet phldrT="[Text]"/>
      <dgm:spPr/>
      <dgm:t>
        <a:bodyPr/>
        <a:lstStyle/>
        <a:p>
          <a:endParaRPr lang="en-US" dirty="0">
            <a:solidFill>
              <a:schemeClr val="bg2">
                <a:lumMod val="20000"/>
                <a:lumOff val="80000"/>
              </a:schemeClr>
            </a:solidFill>
          </a:endParaRPr>
        </a:p>
      </dgm:t>
    </dgm:pt>
    <dgm:pt modelId="{2E74D92B-09C8-4C68-9306-B237C17217CC}" type="parTrans" cxnId="{ACC6352B-0632-4F61-84ED-7B476D2DD2A0}">
      <dgm:prSet/>
      <dgm:spPr/>
      <dgm:t>
        <a:bodyPr/>
        <a:lstStyle/>
        <a:p>
          <a:endParaRPr lang="en-US">
            <a:solidFill>
              <a:schemeClr val="bg2">
                <a:lumMod val="20000"/>
                <a:lumOff val="80000"/>
              </a:schemeClr>
            </a:solidFill>
          </a:endParaRPr>
        </a:p>
      </dgm:t>
    </dgm:pt>
    <dgm:pt modelId="{D8521ED4-7A03-4151-9AD1-A2DBD919736F}" type="sibTrans" cxnId="{ACC6352B-0632-4F61-84ED-7B476D2DD2A0}">
      <dgm:prSet/>
      <dgm:spPr/>
      <dgm:t>
        <a:bodyPr/>
        <a:lstStyle/>
        <a:p>
          <a:endParaRPr lang="en-US">
            <a:solidFill>
              <a:schemeClr val="bg2">
                <a:lumMod val="20000"/>
                <a:lumOff val="80000"/>
              </a:schemeClr>
            </a:solidFill>
          </a:endParaRPr>
        </a:p>
      </dgm:t>
    </dgm:pt>
    <dgm:pt modelId="{4646F752-F00C-408B-AEC9-2B640A18B641}">
      <dgm:prSet phldrT="[Text]" custT="1"/>
      <dgm:spPr/>
      <dgm:t>
        <a:bodyPr/>
        <a:lstStyle/>
        <a:p>
          <a:r>
            <a:rPr lang="en-US" sz="1400" b="1" i="0" smtClean="0"/>
            <a:t>Self-Service</a:t>
          </a:r>
          <a:endParaRPr lang="en-US" sz="1400" dirty="0"/>
        </a:p>
      </dgm:t>
    </dgm:pt>
    <dgm:pt modelId="{8BF87E51-0BF7-4C7C-B134-325800381042}" type="parTrans" cxnId="{35EB160F-A6FB-4167-ADEC-0B740C5A5F56}">
      <dgm:prSet/>
      <dgm:spPr/>
      <dgm:t>
        <a:bodyPr/>
        <a:lstStyle/>
        <a:p>
          <a:endParaRPr lang="en-US">
            <a:solidFill>
              <a:schemeClr val="bg2">
                <a:lumMod val="20000"/>
                <a:lumOff val="80000"/>
              </a:schemeClr>
            </a:solidFill>
          </a:endParaRPr>
        </a:p>
      </dgm:t>
    </dgm:pt>
    <dgm:pt modelId="{1FD6CA85-9AD9-4CBA-8C38-ACE366FB4830}" type="sibTrans" cxnId="{35EB160F-A6FB-4167-ADEC-0B740C5A5F56}">
      <dgm:prSet/>
      <dgm:spPr/>
      <dgm:t>
        <a:bodyPr/>
        <a:lstStyle/>
        <a:p>
          <a:endParaRPr lang="en-US">
            <a:solidFill>
              <a:schemeClr val="bg2">
                <a:lumMod val="20000"/>
                <a:lumOff val="80000"/>
              </a:schemeClr>
            </a:solidFill>
          </a:endParaRPr>
        </a:p>
      </dgm:t>
    </dgm:pt>
    <dgm:pt modelId="{9ACE9DB2-5894-41EE-BD55-9C468360A0F3}">
      <dgm:prSet phldrT="[Text]" custT="1"/>
      <dgm:spPr/>
      <dgm:t>
        <a:bodyPr/>
        <a:lstStyle/>
        <a:p>
          <a:r>
            <a:rPr lang="en-US" sz="1400" b="1" i="0" smtClean="0"/>
            <a:t>Big Data and Open Source</a:t>
          </a:r>
          <a:endParaRPr lang="en-US" sz="1400" dirty="0"/>
        </a:p>
      </dgm:t>
    </dgm:pt>
    <dgm:pt modelId="{8692E8FB-3C95-4DCE-81E0-17A54755DF53}" type="parTrans" cxnId="{DC5B1947-2EC9-4835-9442-696E23306EDE}">
      <dgm:prSet/>
      <dgm:spPr/>
      <dgm:t>
        <a:bodyPr/>
        <a:lstStyle/>
        <a:p>
          <a:endParaRPr lang="en-US">
            <a:solidFill>
              <a:schemeClr val="bg2">
                <a:lumMod val="20000"/>
                <a:lumOff val="80000"/>
              </a:schemeClr>
            </a:solidFill>
          </a:endParaRPr>
        </a:p>
      </dgm:t>
    </dgm:pt>
    <dgm:pt modelId="{FD01C932-8236-4B44-9B23-F634FDAF0241}" type="sibTrans" cxnId="{DC5B1947-2EC9-4835-9442-696E23306EDE}">
      <dgm:prSet/>
      <dgm:spPr/>
      <dgm:t>
        <a:bodyPr/>
        <a:lstStyle/>
        <a:p>
          <a:endParaRPr lang="en-US">
            <a:solidFill>
              <a:schemeClr val="bg2">
                <a:lumMod val="20000"/>
                <a:lumOff val="80000"/>
              </a:schemeClr>
            </a:solidFill>
          </a:endParaRPr>
        </a:p>
      </dgm:t>
    </dgm:pt>
    <dgm:pt modelId="{17049D78-5B4B-4DC7-8234-058B49C0F265}">
      <dgm:prSet phldrT="[Text]" custT="1"/>
      <dgm:spPr/>
      <dgm:t>
        <a:bodyPr/>
        <a:lstStyle/>
        <a:p>
          <a:r>
            <a:rPr lang="en-US" sz="1400" b="1" i="0" smtClean="0"/>
            <a:t>In-Memory Technology</a:t>
          </a:r>
          <a:endParaRPr lang="en-US" sz="1400" dirty="0"/>
        </a:p>
      </dgm:t>
    </dgm:pt>
    <dgm:pt modelId="{11DAA855-AF1D-41F6-A8AF-80479F446067}" type="parTrans" cxnId="{BD85415B-A2DE-418E-9F43-72D078816985}">
      <dgm:prSet/>
      <dgm:spPr/>
      <dgm:t>
        <a:bodyPr/>
        <a:lstStyle/>
        <a:p>
          <a:endParaRPr lang="en-US">
            <a:solidFill>
              <a:schemeClr val="bg2">
                <a:lumMod val="20000"/>
                <a:lumOff val="80000"/>
              </a:schemeClr>
            </a:solidFill>
          </a:endParaRPr>
        </a:p>
      </dgm:t>
    </dgm:pt>
    <dgm:pt modelId="{19EBA18F-C265-4AEB-96FC-FCD3DFF5E04B}" type="sibTrans" cxnId="{BD85415B-A2DE-418E-9F43-72D078816985}">
      <dgm:prSet/>
      <dgm:spPr/>
      <dgm:t>
        <a:bodyPr/>
        <a:lstStyle/>
        <a:p>
          <a:endParaRPr lang="en-US">
            <a:solidFill>
              <a:schemeClr val="bg2">
                <a:lumMod val="20000"/>
                <a:lumOff val="80000"/>
              </a:schemeClr>
            </a:solidFill>
          </a:endParaRPr>
        </a:p>
      </dgm:t>
    </dgm:pt>
    <dgm:pt modelId="{18E31F1A-2205-4F67-A602-D95637C8C6E0}">
      <dgm:prSet phldrT="[Text]" custT="1"/>
      <dgm:spPr>
        <a:solidFill>
          <a:srgbClr val="FF0000"/>
        </a:solidFill>
      </dgm:spPr>
      <dgm:t>
        <a:bodyPr/>
        <a:lstStyle/>
        <a:p>
          <a:r>
            <a:rPr lang="en-US" sz="1400" b="1" i="0" smtClean="0"/>
            <a:t>Machine Learning</a:t>
          </a:r>
          <a:endParaRPr lang="en-US" sz="1400" dirty="0"/>
        </a:p>
      </dgm:t>
    </dgm:pt>
    <dgm:pt modelId="{197EF7A3-76E3-48EA-9E69-8B427126EDF8}" type="parTrans" cxnId="{642A1FF6-6903-4A7B-AF81-4FC3AD6F7480}">
      <dgm:prSet/>
      <dgm:spPr>
        <a:solidFill>
          <a:srgbClr val="FF0000"/>
        </a:solidFill>
      </dgm:spPr>
      <dgm:t>
        <a:bodyPr/>
        <a:lstStyle/>
        <a:p>
          <a:endParaRPr lang="en-US">
            <a:solidFill>
              <a:schemeClr val="bg2">
                <a:lumMod val="20000"/>
                <a:lumOff val="80000"/>
              </a:schemeClr>
            </a:solidFill>
          </a:endParaRPr>
        </a:p>
      </dgm:t>
    </dgm:pt>
    <dgm:pt modelId="{A9FFEEB0-95DB-48FD-99F9-F56CA43B5A78}" type="sibTrans" cxnId="{642A1FF6-6903-4A7B-AF81-4FC3AD6F7480}">
      <dgm:prSet/>
      <dgm:spPr/>
      <dgm:t>
        <a:bodyPr/>
        <a:lstStyle/>
        <a:p>
          <a:endParaRPr lang="en-US">
            <a:solidFill>
              <a:schemeClr val="bg2">
                <a:lumMod val="20000"/>
                <a:lumOff val="80000"/>
              </a:schemeClr>
            </a:solidFill>
          </a:endParaRPr>
        </a:p>
      </dgm:t>
    </dgm:pt>
    <dgm:pt modelId="{06F1340F-CE61-4677-B819-41E93138B04B}">
      <dgm:prSet phldrT="[Text]" custT="1"/>
      <dgm:spPr/>
      <dgm:t>
        <a:bodyPr/>
        <a:lstStyle/>
        <a:p>
          <a:r>
            <a:rPr lang="en-US" sz="1400" b="1" i="0" smtClean="0"/>
            <a:t>Predictive Analytics</a:t>
          </a:r>
          <a:endParaRPr lang="en-US" sz="1400" dirty="0"/>
        </a:p>
      </dgm:t>
    </dgm:pt>
    <dgm:pt modelId="{97CECCFA-33ED-4692-89B5-C3C1676CFD07}" type="parTrans" cxnId="{EA2B4B1C-CAD9-4AAA-A34D-337564A7B483}">
      <dgm:prSet/>
      <dgm:spPr/>
      <dgm:t>
        <a:bodyPr/>
        <a:lstStyle/>
        <a:p>
          <a:endParaRPr lang="en-US">
            <a:solidFill>
              <a:schemeClr val="bg2">
                <a:lumMod val="20000"/>
                <a:lumOff val="80000"/>
              </a:schemeClr>
            </a:solidFill>
          </a:endParaRPr>
        </a:p>
      </dgm:t>
    </dgm:pt>
    <dgm:pt modelId="{3516C2A8-272F-49C0-897B-BF6937FBF721}" type="sibTrans" cxnId="{EA2B4B1C-CAD9-4AAA-A34D-337564A7B483}">
      <dgm:prSet/>
      <dgm:spPr/>
      <dgm:t>
        <a:bodyPr/>
        <a:lstStyle/>
        <a:p>
          <a:endParaRPr lang="en-US">
            <a:solidFill>
              <a:schemeClr val="bg2">
                <a:lumMod val="20000"/>
                <a:lumOff val="80000"/>
              </a:schemeClr>
            </a:solidFill>
          </a:endParaRPr>
        </a:p>
      </dgm:t>
    </dgm:pt>
    <dgm:pt modelId="{8B7EC4DA-4A8C-4D55-8396-D300BBF92207}">
      <dgm:prSet phldrT="[Text]" custT="1"/>
      <dgm:spPr>
        <a:solidFill>
          <a:schemeClr val="accent6">
            <a:lumMod val="50000"/>
            <a:lumOff val="50000"/>
          </a:schemeClr>
        </a:solidFill>
      </dgm:spPr>
      <dgm:t>
        <a:bodyPr/>
        <a:lstStyle/>
        <a:p>
          <a:r>
            <a:rPr lang="en-US" sz="1400" b="1" i="0" smtClean="0"/>
            <a:t>Intelligent Security</a:t>
          </a:r>
          <a:endParaRPr lang="en-US" sz="1400" dirty="0"/>
        </a:p>
      </dgm:t>
    </dgm:pt>
    <dgm:pt modelId="{36783FCE-CE73-4CAB-B7EE-3A95FC343631}" type="parTrans" cxnId="{AC57E88D-7A17-4F46-B5AA-6BB9C6E7190F}">
      <dgm:prSet/>
      <dgm:spPr>
        <a:solidFill>
          <a:schemeClr val="accent6">
            <a:lumMod val="50000"/>
            <a:lumOff val="50000"/>
          </a:schemeClr>
        </a:solidFill>
      </dgm:spPr>
      <dgm:t>
        <a:bodyPr/>
        <a:lstStyle/>
        <a:p>
          <a:endParaRPr lang="en-US">
            <a:solidFill>
              <a:schemeClr val="bg2">
                <a:lumMod val="20000"/>
                <a:lumOff val="80000"/>
              </a:schemeClr>
            </a:solidFill>
          </a:endParaRPr>
        </a:p>
      </dgm:t>
    </dgm:pt>
    <dgm:pt modelId="{480ED347-8D8E-4760-A55C-DA9A7A377D9B}" type="sibTrans" cxnId="{AC57E88D-7A17-4F46-B5AA-6BB9C6E7190F}">
      <dgm:prSet/>
      <dgm:spPr/>
      <dgm:t>
        <a:bodyPr/>
        <a:lstStyle/>
        <a:p>
          <a:endParaRPr lang="en-US">
            <a:solidFill>
              <a:schemeClr val="bg2">
                <a:lumMod val="20000"/>
                <a:lumOff val="80000"/>
              </a:schemeClr>
            </a:solidFill>
          </a:endParaRPr>
        </a:p>
      </dgm:t>
    </dgm:pt>
    <dgm:pt modelId="{1663C1D3-995E-46AC-B231-40FD6FEA9091}">
      <dgm:prSet phldrT="[Text]" custT="1"/>
      <dgm:spPr>
        <a:solidFill>
          <a:schemeClr val="tx2">
            <a:lumMod val="50000"/>
          </a:schemeClr>
        </a:solidFill>
      </dgm:spPr>
      <dgm:t>
        <a:bodyPr/>
        <a:lstStyle/>
        <a:p>
          <a:r>
            <a:rPr lang="en-US" sz="1400" b="1" i="0" smtClean="0"/>
            <a:t>IoT</a:t>
          </a:r>
          <a:endParaRPr lang="en-US" sz="1400" dirty="0"/>
        </a:p>
      </dgm:t>
    </dgm:pt>
    <dgm:pt modelId="{01071BF2-75E5-4278-B8AE-3CF0220B9608}" type="parTrans" cxnId="{A37B695D-53B4-4DE7-AA98-DF12DDDB0721}">
      <dgm:prSet/>
      <dgm:spPr>
        <a:solidFill>
          <a:schemeClr val="tx2">
            <a:lumMod val="50000"/>
          </a:schemeClr>
        </a:solidFill>
      </dgm:spPr>
      <dgm:t>
        <a:bodyPr/>
        <a:lstStyle/>
        <a:p>
          <a:endParaRPr lang="en-US">
            <a:solidFill>
              <a:schemeClr val="bg2">
                <a:lumMod val="20000"/>
                <a:lumOff val="80000"/>
              </a:schemeClr>
            </a:solidFill>
          </a:endParaRPr>
        </a:p>
      </dgm:t>
    </dgm:pt>
    <dgm:pt modelId="{53BA0D8C-FE45-403F-88D2-06FFFDD5FA8E}" type="sibTrans" cxnId="{A37B695D-53B4-4DE7-AA98-DF12DDDB0721}">
      <dgm:prSet/>
      <dgm:spPr/>
      <dgm:t>
        <a:bodyPr/>
        <a:lstStyle/>
        <a:p>
          <a:endParaRPr lang="en-US">
            <a:solidFill>
              <a:schemeClr val="bg2">
                <a:lumMod val="20000"/>
                <a:lumOff val="80000"/>
              </a:schemeClr>
            </a:solidFill>
          </a:endParaRPr>
        </a:p>
      </dgm:t>
    </dgm:pt>
    <dgm:pt modelId="{0705C440-CCF0-43BB-A77B-FB722B50DA7D}">
      <dgm:prSet phldrT="[Text]" custT="1"/>
      <dgm:spPr>
        <a:solidFill>
          <a:srgbClr val="00B050"/>
        </a:solidFill>
      </dgm:spPr>
      <dgm:t>
        <a:bodyPr/>
        <a:lstStyle/>
        <a:p>
          <a:r>
            <a:rPr lang="en-US" sz="1400" b="1" i="0" smtClean="0"/>
            <a:t>Edge Computing</a:t>
          </a:r>
          <a:endParaRPr lang="en-US" sz="1400" dirty="0"/>
        </a:p>
      </dgm:t>
    </dgm:pt>
    <dgm:pt modelId="{9ECA4930-F85D-46BD-80E3-08EB358E9B5B}" type="parTrans" cxnId="{D68BE94C-36DD-42D7-ABE2-48F032682F5B}">
      <dgm:prSet/>
      <dgm:spPr>
        <a:solidFill>
          <a:srgbClr val="00B050"/>
        </a:solidFill>
      </dgm:spPr>
      <dgm:t>
        <a:bodyPr/>
        <a:lstStyle/>
        <a:p>
          <a:endParaRPr lang="en-US">
            <a:solidFill>
              <a:schemeClr val="bg2">
                <a:lumMod val="20000"/>
                <a:lumOff val="80000"/>
              </a:schemeClr>
            </a:solidFill>
          </a:endParaRPr>
        </a:p>
      </dgm:t>
    </dgm:pt>
    <dgm:pt modelId="{1B7E3442-A1C9-4698-821F-A1F25A9D0C51}" type="sibTrans" cxnId="{D68BE94C-36DD-42D7-ABE2-48F032682F5B}">
      <dgm:prSet/>
      <dgm:spPr/>
      <dgm:t>
        <a:bodyPr/>
        <a:lstStyle/>
        <a:p>
          <a:endParaRPr lang="en-US">
            <a:solidFill>
              <a:schemeClr val="bg2">
                <a:lumMod val="20000"/>
                <a:lumOff val="80000"/>
              </a:schemeClr>
            </a:solidFill>
          </a:endParaRPr>
        </a:p>
      </dgm:t>
    </dgm:pt>
    <dgm:pt modelId="{178CDCB6-F4C9-4563-9FC7-57DB4DBC19A8}">
      <dgm:prSet phldrT="[Text]" custT="1"/>
      <dgm:spPr>
        <a:solidFill>
          <a:srgbClr val="7030A0"/>
        </a:solidFill>
      </dgm:spPr>
      <dgm:t>
        <a:bodyPr/>
        <a:lstStyle/>
        <a:p>
          <a:r>
            <a:rPr lang="en-US" sz="1400" b="1" i="0" smtClean="0"/>
            <a:t>High Salaries</a:t>
          </a:r>
          <a:endParaRPr lang="en-US" sz="1400" dirty="0"/>
        </a:p>
      </dgm:t>
    </dgm:pt>
    <dgm:pt modelId="{5CB0B633-E3CB-42EB-8CF1-3003A7B8D104}" type="parTrans" cxnId="{7D3AB000-708A-4526-A63F-796337419150}">
      <dgm:prSet/>
      <dgm:spPr>
        <a:solidFill>
          <a:srgbClr val="7030A0"/>
        </a:solidFill>
      </dgm:spPr>
      <dgm:t>
        <a:bodyPr/>
        <a:lstStyle/>
        <a:p>
          <a:endParaRPr lang="en-US">
            <a:solidFill>
              <a:schemeClr val="bg2">
                <a:lumMod val="20000"/>
                <a:lumOff val="80000"/>
              </a:schemeClr>
            </a:solidFill>
          </a:endParaRPr>
        </a:p>
      </dgm:t>
    </dgm:pt>
    <dgm:pt modelId="{1DD31716-BEF4-4D2D-8997-303D8B91BEDD}" type="sibTrans" cxnId="{7D3AB000-708A-4526-A63F-796337419150}">
      <dgm:prSet/>
      <dgm:spPr/>
      <dgm:t>
        <a:bodyPr/>
        <a:lstStyle/>
        <a:p>
          <a:endParaRPr lang="en-US">
            <a:solidFill>
              <a:schemeClr val="bg2">
                <a:lumMod val="20000"/>
                <a:lumOff val="80000"/>
              </a:schemeClr>
            </a:solidFill>
          </a:endParaRPr>
        </a:p>
      </dgm:t>
    </dgm:pt>
    <dgm:pt modelId="{1A744510-311C-4978-A9AE-05A1E3595F1E}" type="pres">
      <dgm:prSet presAssocID="{636D80B8-F49A-4DBE-A881-8E19FCC58D66}" presName="Name0" presStyleCnt="0">
        <dgm:presLayoutVars>
          <dgm:chMax val="1"/>
          <dgm:dir/>
          <dgm:animLvl val="ctr"/>
          <dgm:resizeHandles val="exact"/>
        </dgm:presLayoutVars>
      </dgm:prSet>
      <dgm:spPr/>
    </dgm:pt>
    <dgm:pt modelId="{83B461D8-8EF7-4E0E-B844-AEBE0F63A0A8}" type="pres">
      <dgm:prSet presAssocID="{225B2DE1-6A45-441D-B6F9-082A607A5813}" presName="centerShape" presStyleLbl="node0" presStyleIdx="0" presStyleCnt="1" custScaleX="211031" custScaleY="225738"/>
      <dgm:spPr/>
    </dgm:pt>
    <dgm:pt modelId="{8AF9F1E5-4E23-4ED2-BE25-94EDFCCA1061}" type="pres">
      <dgm:prSet presAssocID="{4E8E411C-C67D-4334-8428-5B98C7200F4B}" presName="parTrans" presStyleLbl="sibTrans2D1" presStyleIdx="0" presStyleCnt="10"/>
      <dgm:spPr/>
    </dgm:pt>
    <dgm:pt modelId="{5F050957-36CD-4B4E-92D0-7AFBDBC44E77}" type="pres">
      <dgm:prSet presAssocID="{4E8E411C-C67D-4334-8428-5B98C7200F4B}" presName="connectorText" presStyleLbl="sibTrans2D1" presStyleIdx="0" presStyleCnt="10"/>
      <dgm:spPr/>
    </dgm:pt>
    <dgm:pt modelId="{9C2CABC0-48E5-4788-8A16-F59096F4DF21}" type="pres">
      <dgm:prSet presAssocID="{1A3F4E90-C399-411E-A23C-63B44227D687}" presName="node" presStyleLbl="node1" presStyleIdx="0" presStyleCnt="10">
        <dgm:presLayoutVars>
          <dgm:bulletEnabled val="1"/>
        </dgm:presLayoutVars>
      </dgm:prSet>
      <dgm:spPr/>
    </dgm:pt>
    <dgm:pt modelId="{ECB4C4D7-5896-4B0D-B743-325882D9AF87}" type="pres">
      <dgm:prSet presAssocID="{8692E8FB-3C95-4DCE-81E0-17A54755DF53}" presName="parTrans" presStyleLbl="sibTrans2D1" presStyleIdx="1" presStyleCnt="10"/>
      <dgm:spPr/>
    </dgm:pt>
    <dgm:pt modelId="{5DA0B2CB-E68B-4647-93C8-A2BE77A77629}" type="pres">
      <dgm:prSet presAssocID="{8692E8FB-3C95-4DCE-81E0-17A54755DF53}" presName="connectorText" presStyleLbl="sibTrans2D1" presStyleIdx="1" presStyleCnt="10"/>
      <dgm:spPr/>
    </dgm:pt>
    <dgm:pt modelId="{83217B2B-20CD-43AF-9691-F010E0F5FC4C}" type="pres">
      <dgm:prSet presAssocID="{9ACE9DB2-5894-41EE-BD55-9C468360A0F3}" presName="node" presStyleLbl="node1" presStyleIdx="1" presStyleCnt="10">
        <dgm:presLayoutVars>
          <dgm:bulletEnabled val="1"/>
        </dgm:presLayoutVars>
      </dgm:prSet>
      <dgm:spPr/>
    </dgm:pt>
    <dgm:pt modelId="{05DE936A-504B-494C-8FA8-A82C3CF94B71}" type="pres">
      <dgm:prSet presAssocID="{11DAA855-AF1D-41F6-A8AF-80479F446067}" presName="parTrans" presStyleLbl="sibTrans2D1" presStyleIdx="2" presStyleCnt="10"/>
      <dgm:spPr/>
    </dgm:pt>
    <dgm:pt modelId="{4239861D-3BA9-4F9B-8EF4-037A669DF14F}" type="pres">
      <dgm:prSet presAssocID="{11DAA855-AF1D-41F6-A8AF-80479F446067}" presName="connectorText" presStyleLbl="sibTrans2D1" presStyleIdx="2" presStyleCnt="10"/>
      <dgm:spPr/>
    </dgm:pt>
    <dgm:pt modelId="{8F2B5D2D-A5CA-4BA6-8B37-F6D4803B2507}" type="pres">
      <dgm:prSet presAssocID="{17049D78-5B4B-4DC7-8234-058B49C0F265}" presName="node" presStyleLbl="node1" presStyleIdx="2" presStyleCnt="10">
        <dgm:presLayoutVars>
          <dgm:bulletEnabled val="1"/>
        </dgm:presLayoutVars>
      </dgm:prSet>
      <dgm:spPr/>
    </dgm:pt>
    <dgm:pt modelId="{397B2830-F36C-4277-8A82-DEC20308EE0C}" type="pres">
      <dgm:prSet presAssocID="{197EF7A3-76E3-48EA-9E69-8B427126EDF8}" presName="parTrans" presStyleLbl="sibTrans2D1" presStyleIdx="3" presStyleCnt="10"/>
      <dgm:spPr/>
    </dgm:pt>
    <dgm:pt modelId="{B69B9E78-AFA9-4112-9A19-900DCDD4494F}" type="pres">
      <dgm:prSet presAssocID="{197EF7A3-76E3-48EA-9E69-8B427126EDF8}" presName="connectorText" presStyleLbl="sibTrans2D1" presStyleIdx="3" presStyleCnt="10"/>
      <dgm:spPr/>
    </dgm:pt>
    <dgm:pt modelId="{E3F86275-A457-4B33-B66C-596162012C63}" type="pres">
      <dgm:prSet presAssocID="{18E31F1A-2205-4F67-A602-D95637C8C6E0}" presName="node" presStyleLbl="node1" presStyleIdx="3" presStyleCnt="10">
        <dgm:presLayoutVars>
          <dgm:bulletEnabled val="1"/>
        </dgm:presLayoutVars>
      </dgm:prSet>
      <dgm:spPr/>
    </dgm:pt>
    <dgm:pt modelId="{4D8AA181-1059-4FCA-B1D7-F69B6151265B}" type="pres">
      <dgm:prSet presAssocID="{97CECCFA-33ED-4692-89B5-C3C1676CFD07}" presName="parTrans" presStyleLbl="sibTrans2D1" presStyleIdx="4" presStyleCnt="10"/>
      <dgm:spPr/>
    </dgm:pt>
    <dgm:pt modelId="{06907681-234F-410D-A4D8-E73E1007D13D}" type="pres">
      <dgm:prSet presAssocID="{97CECCFA-33ED-4692-89B5-C3C1676CFD07}" presName="connectorText" presStyleLbl="sibTrans2D1" presStyleIdx="4" presStyleCnt="10"/>
      <dgm:spPr/>
    </dgm:pt>
    <dgm:pt modelId="{C81285C0-AE37-49C0-A0B6-43A1E52B1B44}" type="pres">
      <dgm:prSet presAssocID="{06F1340F-CE61-4677-B819-41E93138B04B}" presName="node" presStyleLbl="node1" presStyleIdx="4" presStyleCnt="10">
        <dgm:presLayoutVars>
          <dgm:bulletEnabled val="1"/>
        </dgm:presLayoutVars>
      </dgm:prSet>
      <dgm:spPr/>
    </dgm:pt>
    <dgm:pt modelId="{EA070F19-B60A-455E-BAD3-9A99B160695B}" type="pres">
      <dgm:prSet presAssocID="{36783FCE-CE73-4CAB-B7EE-3A95FC343631}" presName="parTrans" presStyleLbl="sibTrans2D1" presStyleIdx="5" presStyleCnt="10"/>
      <dgm:spPr/>
    </dgm:pt>
    <dgm:pt modelId="{F3F606D4-33E1-41EE-AAFD-E87FFE0BF60C}" type="pres">
      <dgm:prSet presAssocID="{36783FCE-CE73-4CAB-B7EE-3A95FC343631}" presName="connectorText" presStyleLbl="sibTrans2D1" presStyleIdx="5" presStyleCnt="10"/>
      <dgm:spPr/>
    </dgm:pt>
    <dgm:pt modelId="{571D4E18-96CD-4557-8FF3-89C9F6622BB7}" type="pres">
      <dgm:prSet presAssocID="{8B7EC4DA-4A8C-4D55-8396-D300BBF92207}" presName="node" presStyleLbl="node1" presStyleIdx="5" presStyleCnt="10">
        <dgm:presLayoutVars>
          <dgm:bulletEnabled val="1"/>
        </dgm:presLayoutVars>
      </dgm:prSet>
      <dgm:spPr/>
    </dgm:pt>
    <dgm:pt modelId="{A9672F69-25B7-4D62-9C54-1A14713D2730}" type="pres">
      <dgm:prSet presAssocID="{01071BF2-75E5-4278-B8AE-3CF0220B9608}" presName="parTrans" presStyleLbl="sibTrans2D1" presStyleIdx="6" presStyleCnt="10"/>
      <dgm:spPr/>
    </dgm:pt>
    <dgm:pt modelId="{4B7083C5-4FE7-4120-AB0C-455E438941EF}" type="pres">
      <dgm:prSet presAssocID="{01071BF2-75E5-4278-B8AE-3CF0220B9608}" presName="connectorText" presStyleLbl="sibTrans2D1" presStyleIdx="6" presStyleCnt="10"/>
      <dgm:spPr/>
    </dgm:pt>
    <dgm:pt modelId="{6D23B8E2-2A7E-4AAA-B09B-D4953AF01BB3}" type="pres">
      <dgm:prSet presAssocID="{1663C1D3-995E-46AC-B231-40FD6FEA9091}" presName="node" presStyleLbl="node1" presStyleIdx="6" presStyleCnt="10">
        <dgm:presLayoutVars>
          <dgm:bulletEnabled val="1"/>
        </dgm:presLayoutVars>
      </dgm:prSet>
      <dgm:spPr/>
    </dgm:pt>
    <dgm:pt modelId="{95DD4A6E-1713-4A44-A5EE-917C35A6DFEF}" type="pres">
      <dgm:prSet presAssocID="{9ECA4930-F85D-46BD-80E3-08EB358E9B5B}" presName="parTrans" presStyleLbl="sibTrans2D1" presStyleIdx="7" presStyleCnt="10"/>
      <dgm:spPr/>
    </dgm:pt>
    <dgm:pt modelId="{606EA96D-DDD5-487D-89EC-E1449104AF85}" type="pres">
      <dgm:prSet presAssocID="{9ECA4930-F85D-46BD-80E3-08EB358E9B5B}" presName="connectorText" presStyleLbl="sibTrans2D1" presStyleIdx="7" presStyleCnt="10"/>
      <dgm:spPr/>
    </dgm:pt>
    <dgm:pt modelId="{83BF6A54-09BE-4AAB-8F69-5AF4D931C17B}" type="pres">
      <dgm:prSet presAssocID="{0705C440-CCF0-43BB-A77B-FB722B50DA7D}" presName="node" presStyleLbl="node1" presStyleIdx="7" presStyleCnt="10">
        <dgm:presLayoutVars>
          <dgm:bulletEnabled val="1"/>
        </dgm:presLayoutVars>
      </dgm:prSet>
      <dgm:spPr/>
    </dgm:pt>
    <dgm:pt modelId="{68D5B56A-5D07-45CD-A201-E546CF452420}" type="pres">
      <dgm:prSet presAssocID="{8BF87E51-0BF7-4C7C-B134-325800381042}" presName="parTrans" presStyleLbl="sibTrans2D1" presStyleIdx="8" presStyleCnt="10"/>
      <dgm:spPr/>
    </dgm:pt>
    <dgm:pt modelId="{4175B948-57BB-4316-A72B-9780051A2F29}" type="pres">
      <dgm:prSet presAssocID="{8BF87E51-0BF7-4C7C-B134-325800381042}" presName="connectorText" presStyleLbl="sibTrans2D1" presStyleIdx="8" presStyleCnt="10"/>
      <dgm:spPr/>
    </dgm:pt>
    <dgm:pt modelId="{3CBC8961-5AA1-4D59-9CC4-860106FECB6E}" type="pres">
      <dgm:prSet presAssocID="{4646F752-F00C-408B-AEC9-2B640A18B641}" presName="node" presStyleLbl="node1" presStyleIdx="8" presStyleCnt="10">
        <dgm:presLayoutVars>
          <dgm:bulletEnabled val="1"/>
        </dgm:presLayoutVars>
      </dgm:prSet>
      <dgm:spPr/>
    </dgm:pt>
    <dgm:pt modelId="{29B300EF-068E-47E6-98F4-8A3154713D15}" type="pres">
      <dgm:prSet presAssocID="{5CB0B633-E3CB-42EB-8CF1-3003A7B8D104}" presName="parTrans" presStyleLbl="sibTrans2D1" presStyleIdx="9" presStyleCnt="10"/>
      <dgm:spPr/>
    </dgm:pt>
    <dgm:pt modelId="{ADB42164-90A8-49BB-844F-E48B40C5B1A9}" type="pres">
      <dgm:prSet presAssocID="{5CB0B633-E3CB-42EB-8CF1-3003A7B8D104}" presName="connectorText" presStyleLbl="sibTrans2D1" presStyleIdx="9" presStyleCnt="10"/>
      <dgm:spPr/>
    </dgm:pt>
    <dgm:pt modelId="{DDBC1A81-9E64-4DFA-BD1A-E8ED877F461F}" type="pres">
      <dgm:prSet presAssocID="{178CDCB6-F4C9-4563-9FC7-57DB4DBC19A8}" presName="node" presStyleLbl="node1" presStyleIdx="9" presStyleCnt="10">
        <dgm:presLayoutVars>
          <dgm:bulletEnabled val="1"/>
        </dgm:presLayoutVars>
      </dgm:prSet>
      <dgm:spPr/>
      <dgm:t>
        <a:bodyPr/>
        <a:lstStyle/>
        <a:p>
          <a:endParaRPr lang="en-US"/>
        </a:p>
      </dgm:t>
    </dgm:pt>
  </dgm:ptLst>
  <dgm:cxnLst>
    <dgm:cxn modelId="{CAF22AFF-BBE9-4E7A-80AB-E48E1A19FE73}" type="presOf" srcId="{8692E8FB-3C95-4DCE-81E0-17A54755DF53}" destId="{5DA0B2CB-E68B-4647-93C8-A2BE77A77629}" srcOrd="1" destOrd="0" presId="urn:microsoft.com/office/officeart/2005/8/layout/radial5"/>
    <dgm:cxn modelId="{4AB4F9E0-EE9B-401B-9D36-89896088A608}" type="presOf" srcId="{97CECCFA-33ED-4692-89B5-C3C1676CFD07}" destId="{4D8AA181-1059-4FCA-B1D7-F69B6151265B}" srcOrd="0" destOrd="0" presId="urn:microsoft.com/office/officeart/2005/8/layout/radial5"/>
    <dgm:cxn modelId="{642A1FF6-6903-4A7B-AF81-4FC3AD6F7480}" srcId="{225B2DE1-6A45-441D-B6F9-082A607A5813}" destId="{18E31F1A-2205-4F67-A602-D95637C8C6E0}" srcOrd="3" destOrd="0" parTransId="{197EF7A3-76E3-48EA-9E69-8B427126EDF8}" sibTransId="{A9FFEEB0-95DB-48FD-99F9-F56CA43B5A78}"/>
    <dgm:cxn modelId="{437DF309-636A-490A-98F5-757355066C32}" type="presOf" srcId="{97CECCFA-33ED-4692-89B5-C3C1676CFD07}" destId="{06907681-234F-410D-A4D8-E73E1007D13D}" srcOrd="1" destOrd="0" presId="urn:microsoft.com/office/officeart/2005/8/layout/radial5"/>
    <dgm:cxn modelId="{EA642B43-A8D3-4640-A761-AB1102C144EE}" srcId="{636D80B8-F49A-4DBE-A881-8E19FCC58D66}" destId="{51BD7F72-28C9-4067-BE04-6AEAB68F6D6E}" srcOrd="3" destOrd="0" parTransId="{27829DFD-9405-4AD9-B4B6-328C03F4FC57}" sibTransId="{22E7F08E-60EE-42AE-A015-97D697E04AD1}"/>
    <dgm:cxn modelId="{E59C2F05-AE34-4083-AD87-3FEA52023D04}" type="presOf" srcId="{4646F752-F00C-408B-AEC9-2B640A18B641}" destId="{3CBC8961-5AA1-4D59-9CC4-860106FECB6E}" srcOrd="0" destOrd="0" presId="urn:microsoft.com/office/officeart/2005/8/layout/radial5"/>
    <dgm:cxn modelId="{FD399604-0F1C-4649-ADED-31DD8B7D8754}" type="presOf" srcId="{8B7EC4DA-4A8C-4D55-8396-D300BBF92207}" destId="{571D4E18-96CD-4557-8FF3-89C9F6622BB7}" srcOrd="0" destOrd="0" presId="urn:microsoft.com/office/officeart/2005/8/layout/radial5"/>
    <dgm:cxn modelId="{D68BE94C-36DD-42D7-ABE2-48F032682F5B}" srcId="{225B2DE1-6A45-441D-B6F9-082A607A5813}" destId="{0705C440-CCF0-43BB-A77B-FB722B50DA7D}" srcOrd="7" destOrd="0" parTransId="{9ECA4930-F85D-46BD-80E3-08EB358E9B5B}" sibTransId="{1B7E3442-A1C9-4698-821F-A1F25A9D0C51}"/>
    <dgm:cxn modelId="{10985978-AE9C-4901-8666-2465F49BB530}" type="presOf" srcId="{9ACE9DB2-5894-41EE-BD55-9C468360A0F3}" destId="{83217B2B-20CD-43AF-9691-F010E0F5FC4C}" srcOrd="0" destOrd="0" presId="urn:microsoft.com/office/officeart/2005/8/layout/radial5"/>
    <dgm:cxn modelId="{84BEA029-AF4E-4177-9315-ACB910F9B0F7}" type="presOf" srcId="{225B2DE1-6A45-441D-B6F9-082A607A5813}" destId="{83B461D8-8EF7-4E0E-B844-AEBE0F63A0A8}" srcOrd="0" destOrd="0" presId="urn:microsoft.com/office/officeart/2005/8/layout/radial5"/>
    <dgm:cxn modelId="{234F67EA-01CC-40A5-A128-FC8270FE825F}" type="presOf" srcId="{9ECA4930-F85D-46BD-80E3-08EB358E9B5B}" destId="{95DD4A6E-1713-4A44-A5EE-917C35A6DFEF}" srcOrd="0" destOrd="0" presId="urn:microsoft.com/office/officeart/2005/8/layout/radial5"/>
    <dgm:cxn modelId="{0B32CCD6-42CF-4C6B-A4A0-9135D7220BC4}" srcId="{EF1DE0F9-1C58-404A-B89E-1451F2691255}" destId="{D69DC9D7-8B4D-4CE8-8EDE-334B1460F561}" srcOrd="0" destOrd="0" parTransId="{8CE917FE-6744-4AE1-B257-AD1768E7DED4}" sibTransId="{40945702-B87C-44AE-BE89-639A4642BDF4}"/>
    <dgm:cxn modelId="{35EB160F-A6FB-4167-ADEC-0B740C5A5F56}" srcId="{225B2DE1-6A45-441D-B6F9-082A607A5813}" destId="{4646F752-F00C-408B-AEC9-2B640A18B641}" srcOrd="8" destOrd="0" parTransId="{8BF87E51-0BF7-4C7C-B134-325800381042}" sibTransId="{1FD6CA85-9AD9-4CBA-8C38-ACE366FB4830}"/>
    <dgm:cxn modelId="{E414D275-38E6-4EDF-9CC4-9B101FD1FBAB}" type="presOf" srcId="{36783FCE-CE73-4CAB-B7EE-3A95FC343631}" destId="{F3F606D4-33E1-41EE-AAFD-E87FFE0BF60C}" srcOrd="1" destOrd="0" presId="urn:microsoft.com/office/officeart/2005/8/layout/radial5"/>
    <dgm:cxn modelId="{ACC6352B-0632-4F61-84ED-7B476D2DD2A0}" srcId="{636D80B8-F49A-4DBE-A881-8E19FCC58D66}" destId="{709E7602-955C-4123-B7E8-1AFB43E7D4CF}" srcOrd="4" destOrd="0" parTransId="{2E74D92B-09C8-4C68-9306-B237C17217CC}" sibTransId="{D8521ED4-7A03-4151-9AD1-A2DBD919736F}"/>
    <dgm:cxn modelId="{A4ED02B5-6A95-4A49-8BB2-B6A303A204E7}" type="presOf" srcId="{5CB0B633-E3CB-42EB-8CF1-3003A7B8D104}" destId="{ADB42164-90A8-49BB-844F-E48B40C5B1A9}" srcOrd="1" destOrd="0" presId="urn:microsoft.com/office/officeart/2005/8/layout/radial5"/>
    <dgm:cxn modelId="{6AE58A19-9055-4EFE-AA5C-9BE3D5FB35BE}" type="presOf" srcId="{197EF7A3-76E3-48EA-9E69-8B427126EDF8}" destId="{B69B9E78-AFA9-4112-9A19-900DCDD4494F}" srcOrd="1" destOrd="0" presId="urn:microsoft.com/office/officeart/2005/8/layout/radial5"/>
    <dgm:cxn modelId="{5B5E09B7-C3E2-4A8F-B013-A0D23CEDDF38}" type="presOf" srcId="{01071BF2-75E5-4278-B8AE-3CF0220B9608}" destId="{A9672F69-25B7-4D62-9C54-1A14713D2730}" srcOrd="0" destOrd="0" presId="urn:microsoft.com/office/officeart/2005/8/layout/radial5"/>
    <dgm:cxn modelId="{8FE0BB26-2DC6-4D30-8FC1-D677F389A94F}" type="presOf" srcId="{4E8E411C-C67D-4334-8428-5B98C7200F4B}" destId="{8AF9F1E5-4E23-4ED2-BE25-94EDFCCA1061}" srcOrd="0" destOrd="0" presId="urn:microsoft.com/office/officeart/2005/8/layout/radial5"/>
    <dgm:cxn modelId="{D6919DE5-5219-4804-8188-39AB7FC8DB21}" type="presOf" srcId="{17049D78-5B4B-4DC7-8234-058B49C0F265}" destId="{8F2B5D2D-A5CA-4BA6-8B37-F6D4803B2507}" srcOrd="0" destOrd="0" presId="urn:microsoft.com/office/officeart/2005/8/layout/radial5"/>
    <dgm:cxn modelId="{AC57E88D-7A17-4F46-B5AA-6BB9C6E7190F}" srcId="{225B2DE1-6A45-441D-B6F9-082A607A5813}" destId="{8B7EC4DA-4A8C-4D55-8396-D300BBF92207}" srcOrd="5" destOrd="0" parTransId="{36783FCE-CE73-4CAB-B7EE-3A95FC343631}" sibTransId="{480ED347-8D8E-4760-A55C-DA9A7A377D9B}"/>
    <dgm:cxn modelId="{8855575E-E589-4CE8-802B-6FB19901019E}" type="presOf" srcId="{18E31F1A-2205-4F67-A602-D95637C8C6E0}" destId="{E3F86275-A457-4B33-B66C-596162012C63}" srcOrd="0" destOrd="0" presId="urn:microsoft.com/office/officeart/2005/8/layout/radial5"/>
    <dgm:cxn modelId="{A50355C5-8B55-4D5E-8D6D-353FCE4BBC2C}" type="presOf" srcId="{8692E8FB-3C95-4DCE-81E0-17A54755DF53}" destId="{ECB4C4D7-5896-4B0D-B743-325882D9AF87}" srcOrd="0" destOrd="0" presId="urn:microsoft.com/office/officeart/2005/8/layout/radial5"/>
    <dgm:cxn modelId="{52D2F7DB-0B13-42BD-81DF-E9CEFE88B753}" srcId="{636D80B8-F49A-4DBE-A881-8E19FCC58D66}" destId="{74EA6242-533A-4F00-A9C4-6F16E9F4EA82}" srcOrd="5" destOrd="0" parTransId="{9D45E6F8-41B4-4669-9623-F00587983778}" sibTransId="{40816B7C-06E5-49D9-B141-581E221961A9}"/>
    <dgm:cxn modelId="{C1DE9572-0A85-4C4D-A543-63EA89C26373}" srcId="{636D80B8-F49A-4DBE-A881-8E19FCC58D66}" destId="{225B2DE1-6A45-441D-B6F9-082A607A5813}" srcOrd="0" destOrd="0" parTransId="{C0799CFF-CA9A-4280-BC6C-412D74B5E545}" sibTransId="{9DA6EDD6-DD3B-4877-BC3F-54EDBECC1DAD}"/>
    <dgm:cxn modelId="{6CFABEE4-93D2-4745-8E13-6586F2C5B973}" type="presOf" srcId="{4E8E411C-C67D-4334-8428-5B98C7200F4B}" destId="{5F050957-36CD-4B4E-92D0-7AFBDBC44E77}" srcOrd="1" destOrd="0" presId="urn:microsoft.com/office/officeart/2005/8/layout/radial5"/>
    <dgm:cxn modelId="{002996E7-99F3-40D6-9BD5-16D375BCD00A}" type="presOf" srcId="{197EF7A3-76E3-48EA-9E69-8B427126EDF8}" destId="{397B2830-F36C-4277-8A82-DEC20308EE0C}" srcOrd="0" destOrd="0" presId="urn:microsoft.com/office/officeart/2005/8/layout/radial5"/>
    <dgm:cxn modelId="{7D3AB000-708A-4526-A63F-796337419150}" srcId="{225B2DE1-6A45-441D-B6F9-082A607A5813}" destId="{178CDCB6-F4C9-4563-9FC7-57DB4DBC19A8}" srcOrd="9" destOrd="0" parTransId="{5CB0B633-E3CB-42EB-8CF1-3003A7B8D104}" sibTransId="{1DD31716-BEF4-4D2D-8997-303D8B91BEDD}"/>
    <dgm:cxn modelId="{A66061BC-FB2A-48BB-8BAB-34A7104E4FAB}" srcId="{225B2DE1-6A45-441D-B6F9-082A607A5813}" destId="{1A3F4E90-C399-411E-A23C-63B44227D687}" srcOrd="0" destOrd="0" parTransId="{4E8E411C-C67D-4334-8428-5B98C7200F4B}" sibTransId="{439E2740-DD5A-47A5-819C-CEC32C1DFA9B}"/>
    <dgm:cxn modelId="{EA2B4B1C-CAD9-4AAA-A34D-337564A7B483}" srcId="{225B2DE1-6A45-441D-B6F9-082A607A5813}" destId="{06F1340F-CE61-4677-B819-41E93138B04B}" srcOrd="4" destOrd="0" parTransId="{97CECCFA-33ED-4692-89B5-C3C1676CFD07}" sibTransId="{3516C2A8-272F-49C0-897B-BF6937FBF721}"/>
    <dgm:cxn modelId="{D9272209-23BF-42E4-9AAC-2937737A157F}" type="presOf" srcId="{8BF87E51-0BF7-4C7C-B134-325800381042}" destId="{4175B948-57BB-4316-A72B-9780051A2F29}" srcOrd="1" destOrd="0" presId="urn:microsoft.com/office/officeart/2005/8/layout/radial5"/>
    <dgm:cxn modelId="{C98BACE2-0EDB-4705-AD60-C19ABDB2AE26}" type="presOf" srcId="{36783FCE-CE73-4CAB-B7EE-3A95FC343631}" destId="{EA070F19-B60A-455E-BAD3-9A99B160695B}" srcOrd="0" destOrd="0" presId="urn:microsoft.com/office/officeart/2005/8/layout/radial5"/>
    <dgm:cxn modelId="{A37B695D-53B4-4DE7-AA98-DF12DDDB0721}" srcId="{225B2DE1-6A45-441D-B6F9-082A607A5813}" destId="{1663C1D3-995E-46AC-B231-40FD6FEA9091}" srcOrd="6" destOrd="0" parTransId="{01071BF2-75E5-4278-B8AE-3CF0220B9608}" sibTransId="{53BA0D8C-FE45-403F-88D2-06FFFDD5FA8E}"/>
    <dgm:cxn modelId="{5ACE44A6-09A8-4590-B6AD-4DD12C9279B5}" srcId="{95D881C3-CA70-4354-AF53-A075B59E66F1}" destId="{2949F118-EC9B-4652-9E71-81B9C3EF951A}" srcOrd="0" destOrd="0" parTransId="{01DB7ABB-D785-4501-A060-940993F897E2}" sibTransId="{8D3E40F9-3B7E-4DA3-9816-74E95C4BF763}"/>
    <dgm:cxn modelId="{83BB27EC-9013-4327-A835-58E0EF7399B1}" type="presOf" srcId="{8BF87E51-0BF7-4C7C-B134-325800381042}" destId="{68D5B56A-5D07-45CD-A201-E546CF452420}" srcOrd="0" destOrd="0" presId="urn:microsoft.com/office/officeart/2005/8/layout/radial5"/>
    <dgm:cxn modelId="{29F48423-84C2-4B91-A8B2-1DEE35FDDF8B}" type="presOf" srcId="{9ECA4930-F85D-46BD-80E3-08EB358E9B5B}" destId="{606EA96D-DDD5-487D-89EC-E1449104AF85}" srcOrd="1" destOrd="0" presId="urn:microsoft.com/office/officeart/2005/8/layout/radial5"/>
    <dgm:cxn modelId="{5037377F-E41E-483A-99F3-1953DCCCD046}" type="presOf" srcId="{1663C1D3-995E-46AC-B231-40FD6FEA9091}" destId="{6D23B8E2-2A7E-4AAA-B09B-D4953AF01BB3}" srcOrd="0" destOrd="0" presId="urn:microsoft.com/office/officeart/2005/8/layout/radial5"/>
    <dgm:cxn modelId="{2BF87C95-311A-4D97-B1D9-C2F3E74FB5F5}" srcId="{636D80B8-F49A-4DBE-A881-8E19FCC58D66}" destId="{95D881C3-CA70-4354-AF53-A075B59E66F1}" srcOrd="2" destOrd="0" parTransId="{1FD235A5-21AA-4EAF-80A1-1C91B22992E4}" sibTransId="{78660D24-5E73-44B7-B15F-028718C384BC}"/>
    <dgm:cxn modelId="{3266ADC6-C09A-4838-B799-CA74E9C0E1D2}" type="presOf" srcId="{0705C440-CCF0-43BB-A77B-FB722B50DA7D}" destId="{83BF6A54-09BE-4AAB-8F69-5AF4D931C17B}" srcOrd="0" destOrd="0" presId="urn:microsoft.com/office/officeart/2005/8/layout/radial5"/>
    <dgm:cxn modelId="{51E55401-FC45-415A-BA00-A2A235A2B6FE}" type="presOf" srcId="{5CB0B633-E3CB-42EB-8CF1-3003A7B8D104}" destId="{29B300EF-068E-47E6-98F4-8A3154713D15}" srcOrd="0" destOrd="0" presId="urn:microsoft.com/office/officeart/2005/8/layout/radial5"/>
    <dgm:cxn modelId="{10BE02D1-9231-4B87-9078-E18A080E9AFE}" type="presOf" srcId="{11DAA855-AF1D-41F6-A8AF-80479F446067}" destId="{05DE936A-504B-494C-8FA8-A82C3CF94B71}" srcOrd="0" destOrd="0" presId="urn:microsoft.com/office/officeart/2005/8/layout/radial5"/>
    <dgm:cxn modelId="{DC5B1947-2EC9-4835-9442-696E23306EDE}" srcId="{225B2DE1-6A45-441D-B6F9-082A607A5813}" destId="{9ACE9DB2-5894-41EE-BD55-9C468360A0F3}" srcOrd="1" destOrd="0" parTransId="{8692E8FB-3C95-4DCE-81E0-17A54755DF53}" sibTransId="{FD01C932-8236-4B44-9B23-F634FDAF0241}"/>
    <dgm:cxn modelId="{F47DB1CA-B09C-4FF9-AF8E-C2553925C598}" srcId="{636D80B8-F49A-4DBE-A881-8E19FCC58D66}" destId="{EF1DE0F9-1C58-404A-B89E-1451F2691255}" srcOrd="1" destOrd="0" parTransId="{5142CADE-A0E5-4003-866B-A9CAEFF0FCA9}" sibTransId="{CEC02B86-5BF1-427C-A5F1-6BAE28B81F2B}"/>
    <dgm:cxn modelId="{83B060B2-C0B9-44CA-82DC-C3FAD42AFC57}" type="presOf" srcId="{178CDCB6-F4C9-4563-9FC7-57DB4DBC19A8}" destId="{DDBC1A81-9E64-4DFA-BD1A-E8ED877F461F}" srcOrd="0" destOrd="0" presId="urn:microsoft.com/office/officeart/2005/8/layout/radial5"/>
    <dgm:cxn modelId="{9B30C132-605A-4FA6-835F-69E442437A61}" type="presOf" srcId="{06F1340F-CE61-4677-B819-41E93138B04B}" destId="{C81285C0-AE37-49C0-A0B6-43A1E52B1B44}" srcOrd="0" destOrd="0" presId="urn:microsoft.com/office/officeart/2005/8/layout/radial5"/>
    <dgm:cxn modelId="{BD85415B-A2DE-418E-9F43-72D078816985}" srcId="{225B2DE1-6A45-441D-B6F9-082A607A5813}" destId="{17049D78-5B4B-4DC7-8234-058B49C0F265}" srcOrd="2" destOrd="0" parTransId="{11DAA855-AF1D-41F6-A8AF-80479F446067}" sibTransId="{19EBA18F-C265-4AEB-96FC-FCD3DFF5E04B}"/>
    <dgm:cxn modelId="{ACCA6DF9-BF9C-40C1-B362-EB1C38C4E81E}" type="presOf" srcId="{01071BF2-75E5-4278-B8AE-3CF0220B9608}" destId="{4B7083C5-4FE7-4120-AB0C-455E438941EF}" srcOrd="1" destOrd="0" presId="urn:microsoft.com/office/officeart/2005/8/layout/radial5"/>
    <dgm:cxn modelId="{F2DF228B-BC85-42A9-A4D1-48AC9756602F}" type="presOf" srcId="{1A3F4E90-C399-411E-A23C-63B44227D687}" destId="{9C2CABC0-48E5-4788-8A16-F59096F4DF21}" srcOrd="0" destOrd="0" presId="urn:microsoft.com/office/officeart/2005/8/layout/radial5"/>
    <dgm:cxn modelId="{3B0E3973-E62A-46E7-BA94-4841082B46D6}" type="presOf" srcId="{636D80B8-F49A-4DBE-A881-8E19FCC58D66}" destId="{1A744510-311C-4978-A9AE-05A1E3595F1E}" srcOrd="0" destOrd="0" presId="urn:microsoft.com/office/officeart/2005/8/layout/radial5"/>
    <dgm:cxn modelId="{29E21577-13C8-4177-AE5D-9AA34DAFCCE3}" srcId="{51BD7F72-28C9-4067-BE04-6AEAB68F6D6E}" destId="{CE96A739-6E6A-4F45-8B24-4C69073C5AB3}" srcOrd="0" destOrd="0" parTransId="{F5A5A69D-F25F-4611-9B36-DC8BA57F6620}" sibTransId="{E0E1C4E0-8294-42DC-ACA6-A3A84569BB6D}"/>
    <dgm:cxn modelId="{E00433F6-397E-4167-8A61-760D914D46B7}" type="presOf" srcId="{11DAA855-AF1D-41F6-A8AF-80479F446067}" destId="{4239861D-3BA9-4F9B-8EF4-037A669DF14F}" srcOrd="1" destOrd="0" presId="urn:microsoft.com/office/officeart/2005/8/layout/radial5"/>
    <dgm:cxn modelId="{42AFC92D-01F3-4D01-B441-CA168D0424D4}" type="presParOf" srcId="{1A744510-311C-4978-A9AE-05A1E3595F1E}" destId="{83B461D8-8EF7-4E0E-B844-AEBE0F63A0A8}" srcOrd="0" destOrd="0" presId="urn:microsoft.com/office/officeart/2005/8/layout/radial5"/>
    <dgm:cxn modelId="{0C655D25-F9EA-4FCC-B874-3344B25F4288}" type="presParOf" srcId="{1A744510-311C-4978-A9AE-05A1E3595F1E}" destId="{8AF9F1E5-4E23-4ED2-BE25-94EDFCCA1061}" srcOrd="1" destOrd="0" presId="urn:microsoft.com/office/officeart/2005/8/layout/radial5"/>
    <dgm:cxn modelId="{226B9C65-99A7-4F3D-A5DC-D95DD23098BA}" type="presParOf" srcId="{8AF9F1E5-4E23-4ED2-BE25-94EDFCCA1061}" destId="{5F050957-36CD-4B4E-92D0-7AFBDBC44E77}" srcOrd="0" destOrd="0" presId="urn:microsoft.com/office/officeart/2005/8/layout/radial5"/>
    <dgm:cxn modelId="{79070BD1-A81A-4470-8E62-14CBD4E0684F}" type="presParOf" srcId="{1A744510-311C-4978-A9AE-05A1E3595F1E}" destId="{9C2CABC0-48E5-4788-8A16-F59096F4DF21}" srcOrd="2" destOrd="0" presId="urn:microsoft.com/office/officeart/2005/8/layout/radial5"/>
    <dgm:cxn modelId="{C61B5B3C-A8B9-4A62-A86B-A97FFB5E4905}" type="presParOf" srcId="{1A744510-311C-4978-A9AE-05A1E3595F1E}" destId="{ECB4C4D7-5896-4B0D-B743-325882D9AF87}" srcOrd="3" destOrd="0" presId="urn:microsoft.com/office/officeart/2005/8/layout/radial5"/>
    <dgm:cxn modelId="{C9B95B70-EA47-4057-AE6C-696208C4029D}" type="presParOf" srcId="{ECB4C4D7-5896-4B0D-B743-325882D9AF87}" destId="{5DA0B2CB-E68B-4647-93C8-A2BE77A77629}" srcOrd="0" destOrd="0" presId="urn:microsoft.com/office/officeart/2005/8/layout/radial5"/>
    <dgm:cxn modelId="{81359987-7B96-4E0E-99C3-344CE12824DB}" type="presParOf" srcId="{1A744510-311C-4978-A9AE-05A1E3595F1E}" destId="{83217B2B-20CD-43AF-9691-F010E0F5FC4C}" srcOrd="4" destOrd="0" presId="urn:microsoft.com/office/officeart/2005/8/layout/radial5"/>
    <dgm:cxn modelId="{BB1307B1-62FF-45E2-B19D-6971311BA070}" type="presParOf" srcId="{1A744510-311C-4978-A9AE-05A1E3595F1E}" destId="{05DE936A-504B-494C-8FA8-A82C3CF94B71}" srcOrd="5" destOrd="0" presId="urn:microsoft.com/office/officeart/2005/8/layout/radial5"/>
    <dgm:cxn modelId="{6DA7F6BB-EA3F-4573-B4AC-43A172815C17}" type="presParOf" srcId="{05DE936A-504B-494C-8FA8-A82C3CF94B71}" destId="{4239861D-3BA9-4F9B-8EF4-037A669DF14F}" srcOrd="0" destOrd="0" presId="urn:microsoft.com/office/officeart/2005/8/layout/radial5"/>
    <dgm:cxn modelId="{03A936E2-2989-4955-B5FD-9EFB50A57501}" type="presParOf" srcId="{1A744510-311C-4978-A9AE-05A1E3595F1E}" destId="{8F2B5D2D-A5CA-4BA6-8B37-F6D4803B2507}" srcOrd="6" destOrd="0" presId="urn:microsoft.com/office/officeart/2005/8/layout/radial5"/>
    <dgm:cxn modelId="{954BBCBA-48B6-494A-87E0-31161832971D}" type="presParOf" srcId="{1A744510-311C-4978-A9AE-05A1E3595F1E}" destId="{397B2830-F36C-4277-8A82-DEC20308EE0C}" srcOrd="7" destOrd="0" presId="urn:microsoft.com/office/officeart/2005/8/layout/radial5"/>
    <dgm:cxn modelId="{7FC265B8-1A3E-4151-B682-F489A9A82301}" type="presParOf" srcId="{397B2830-F36C-4277-8A82-DEC20308EE0C}" destId="{B69B9E78-AFA9-4112-9A19-900DCDD4494F}" srcOrd="0" destOrd="0" presId="urn:microsoft.com/office/officeart/2005/8/layout/radial5"/>
    <dgm:cxn modelId="{0374795D-C5CC-431D-A9B3-A3AC53AE7A80}" type="presParOf" srcId="{1A744510-311C-4978-A9AE-05A1E3595F1E}" destId="{E3F86275-A457-4B33-B66C-596162012C63}" srcOrd="8" destOrd="0" presId="urn:microsoft.com/office/officeart/2005/8/layout/radial5"/>
    <dgm:cxn modelId="{CF74CBCA-92D4-4E21-B84D-16EA901E8BEF}" type="presParOf" srcId="{1A744510-311C-4978-A9AE-05A1E3595F1E}" destId="{4D8AA181-1059-4FCA-B1D7-F69B6151265B}" srcOrd="9" destOrd="0" presId="urn:microsoft.com/office/officeart/2005/8/layout/radial5"/>
    <dgm:cxn modelId="{465D78F9-A1A0-4811-91DC-4D93BBD819F3}" type="presParOf" srcId="{4D8AA181-1059-4FCA-B1D7-F69B6151265B}" destId="{06907681-234F-410D-A4D8-E73E1007D13D}" srcOrd="0" destOrd="0" presId="urn:microsoft.com/office/officeart/2005/8/layout/radial5"/>
    <dgm:cxn modelId="{5430C521-0FDC-49E4-ADEE-7948EE4F68DF}" type="presParOf" srcId="{1A744510-311C-4978-A9AE-05A1E3595F1E}" destId="{C81285C0-AE37-49C0-A0B6-43A1E52B1B44}" srcOrd="10" destOrd="0" presId="urn:microsoft.com/office/officeart/2005/8/layout/radial5"/>
    <dgm:cxn modelId="{C23F40F2-03E1-4874-AED5-FFE32026BD07}" type="presParOf" srcId="{1A744510-311C-4978-A9AE-05A1E3595F1E}" destId="{EA070F19-B60A-455E-BAD3-9A99B160695B}" srcOrd="11" destOrd="0" presId="urn:microsoft.com/office/officeart/2005/8/layout/radial5"/>
    <dgm:cxn modelId="{E8B9DDB7-EB27-416C-9D88-B1F627C0950B}" type="presParOf" srcId="{EA070F19-B60A-455E-BAD3-9A99B160695B}" destId="{F3F606D4-33E1-41EE-AAFD-E87FFE0BF60C}" srcOrd="0" destOrd="0" presId="urn:microsoft.com/office/officeart/2005/8/layout/radial5"/>
    <dgm:cxn modelId="{E8E53887-9ADD-47FB-903E-21630B3AB108}" type="presParOf" srcId="{1A744510-311C-4978-A9AE-05A1E3595F1E}" destId="{571D4E18-96CD-4557-8FF3-89C9F6622BB7}" srcOrd="12" destOrd="0" presId="urn:microsoft.com/office/officeart/2005/8/layout/radial5"/>
    <dgm:cxn modelId="{17F83240-7092-42C5-8B5E-872C83819323}" type="presParOf" srcId="{1A744510-311C-4978-A9AE-05A1E3595F1E}" destId="{A9672F69-25B7-4D62-9C54-1A14713D2730}" srcOrd="13" destOrd="0" presId="urn:microsoft.com/office/officeart/2005/8/layout/radial5"/>
    <dgm:cxn modelId="{1188F946-CD8D-4E7F-8281-94916F1E911A}" type="presParOf" srcId="{A9672F69-25B7-4D62-9C54-1A14713D2730}" destId="{4B7083C5-4FE7-4120-AB0C-455E438941EF}" srcOrd="0" destOrd="0" presId="urn:microsoft.com/office/officeart/2005/8/layout/radial5"/>
    <dgm:cxn modelId="{E09F7C69-F7CE-4483-92AD-219388B429E5}" type="presParOf" srcId="{1A744510-311C-4978-A9AE-05A1E3595F1E}" destId="{6D23B8E2-2A7E-4AAA-B09B-D4953AF01BB3}" srcOrd="14" destOrd="0" presId="urn:microsoft.com/office/officeart/2005/8/layout/radial5"/>
    <dgm:cxn modelId="{4E2D4D1D-D658-4331-8315-D9D582E86D8B}" type="presParOf" srcId="{1A744510-311C-4978-A9AE-05A1E3595F1E}" destId="{95DD4A6E-1713-4A44-A5EE-917C35A6DFEF}" srcOrd="15" destOrd="0" presId="urn:microsoft.com/office/officeart/2005/8/layout/radial5"/>
    <dgm:cxn modelId="{D6F53AB9-F3A8-4B6B-9629-FBE535DD979F}" type="presParOf" srcId="{95DD4A6E-1713-4A44-A5EE-917C35A6DFEF}" destId="{606EA96D-DDD5-487D-89EC-E1449104AF85}" srcOrd="0" destOrd="0" presId="urn:microsoft.com/office/officeart/2005/8/layout/radial5"/>
    <dgm:cxn modelId="{89A81D86-4D0E-4B26-83C3-45199ECCC2EC}" type="presParOf" srcId="{1A744510-311C-4978-A9AE-05A1E3595F1E}" destId="{83BF6A54-09BE-4AAB-8F69-5AF4D931C17B}" srcOrd="16" destOrd="0" presId="urn:microsoft.com/office/officeart/2005/8/layout/radial5"/>
    <dgm:cxn modelId="{15AE05D5-33A6-4217-8E6C-66DE12711566}" type="presParOf" srcId="{1A744510-311C-4978-A9AE-05A1E3595F1E}" destId="{68D5B56A-5D07-45CD-A201-E546CF452420}" srcOrd="17" destOrd="0" presId="urn:microsoft.com/office/officeart/2005/8/layout/radial5"/>
    <dgm:cxn modelId="{5ECEACAB-ABBE-46DF-BC01-E38DF5594C00}" type="presParOf" srcId="{68D5B56A-5D07-45CD-A201-E546CF452420}" destId="{4175B948-57BB-4316-A72B-9780051A2F29}" srcOrd="0" destOrd="0" presId="urn:microsoft.com/office/officeart/2005/8/layout/radial5"/>
    <dgm:cxn modelId="{0F61599D-BD12-47AF-B7B7-751ADDE21299}" type="presParOf" srcId="{1A744510-311C-4978-A9AE-05A1E3595F1E}" destId="{3CBC8961-5AA1-4D59-9CC4-860106FECB6E}" srcOrd="18" destOrd="0" presId="urn:microsoft.com/office/officeart/2005/8/layout/radial5"/>
    <dgm:cxn modelId="{2A23D842-01A4-42A9-BBD4-DA203E313F5C}" type="presParOf" srcId="{1A744510-311C-4978-A9AE-05A1E3595F1E}" destId="{29B300EF-068E-47E6-98F4-8A3154713D15}" srcOrd="19" destOrd="0" presId="urn:microsoft.com/office/officeart/2005/8/layout/radial5"/>
    <dgm:cxn modelId="{678C65CA-AB2E-48A5-BDB9-0033AF72E65E}" type="presParOf" srcId="{29B300EF-068E-47E6-98F4-8A3154713D15}" destId="{ADB42164-90A8-49BB-844F-E48B40C5B1A9}" srcOrd="0" destOrd="0" presId="urn:microsoft.com/office/officeart/2005/8/layout/radial5"/>
    <dgm:cxn modelId="{26AC902A-4D0C-416A-BC74-F0215DF9A5B3}" type="presParOf" srcId="{1A744510-311C-4978-A9AE-05A1E3595F1E}" destId="{DDBC1A81-9E64-4DFA-BD1A-E8ED877F461F}" srcOrd="20"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B461D8-8EF7-4E0E-B844-AEBE0F63A0A8}">
      <dsp:nvSpPr>
        <dsp:cNvPr id="0" name=""/>
        <dsp:cNvSpPr/>
      </dsp:nvSpPr>
      <dsp:spPr>
        <a:xfrm>
          <a:off x="2049156" y="1407747"/>
          <a:ext cx="3100772" cy="3316869"/>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8740" tIns="78740" rIns="78740" bIns="78740" numCol="1" spcCol="1270" anchor="ctr" anchorCtr="0">
          <a:noAutofit/>
        </a:bodyPr>
        <a:lstStyle/>
        <a:p>
          <a:pPr lvl="0" algn="ctr" defTabSz="2755900">
            <a:lnSpc>
              <a:spcPct val="90000"/>
            </a:lnSpc>
            <a:spcBef>
              <a:spcPct val="0"/>
            </a:spcBef>
            <a:spcAft>
              <a:spcPct val="35000"/>
            </a:spcAft>
          </a:pPr>
          <a:r>
            <a:rPr lang="en-US" sz="6200" kern="1200" smtClean="0"/>
            <a:t>BIG DATA</a:t>
          </a:r>
          <a:endParaRPr lang="en-US" sz="6200" kern="1200" dirty="0"/>
        </a:p>
      </dsp:txBody>
      <dsp:txXfrm>
        <a:off x="2503254" y="1893491"/>
        <a:ext cx="2192576" cy="2345381"/>
      </dsp:txXfrm>
    </dsp:sp>
    <dsp:sp modelId="{8AF9F1E5-4E23-4ED2-BE25-94EDFCCA1061}">
      <dsp:nvSpPr>
        <dsp:cNvPr id="0" name=""/>
        <dsp:cNvSpPr/>
      </dsp:nvSpPr>
      <dsp:spPr>
        <a:xfrm rot="16200000">
          <a:off x="3538876" y="1046928"/>
          <a:ext cx="121332" cy="499577"/>
        </a:xfrm>
        <a:prstGeom prst="rightArrow">
          <a:avLst>
            <a:gd name="adj1" fmla="val 60000"/>
            <a:gd name="adj2" fmla="val 5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solidFill>
              <a:schemeClr val="bg2">
                <a:lumMod val="20000"/>
                <a:lumOff val="80000"/>
              </a:schemeClr>
            </a:solidFill>
          </a:endParaRPr>
        </a:p>
      </dsp:txBody>
      <dsp:txXfrm>
        <a:off x="3557076" y="1165043"/>
        <a:ext cx="84932" cy="299747"/>
      </dsp:txXfrm>
    </dsp:sp>
    <dsp:sp modelId="{9C2CABC0-48E5-4788-8A16-F59096F4DF21}">
      <dsp:nvSpPr>
        <dsp:cNvPr id="0" name=""/>
        <dsp:cNvSpPr/>
      </dsp:nvSpPr>
      <dsp:spPr>
        <a:xfrm>
          <a:off x="3011805" y="3342"/>
          <a:ext cx="1175475" cy="1175475"/>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i="0" kern="1200" dirty="0" smtClean="0"/>
            <a:t>Big Data Intelligent Apps</a:t>
          </a:r>
          <a:endParaRPr lang="en-US" sz="1400" kern="1200" dirty="0"/>
        </a:p>
      </dsp:txBody>
      <dsp:txXfrm>
        <a:off x="3183949" y="175486"/>
        <a:ext cx="831187" cy="831187"/>
      </dsp:txXfrm>
    </dsp:sp>
    <dsp:sp modelId="{ECB4C4D7-5896-4B0D-B743-325882D9AF87}">
      <dsp:nvSpPr>
        <dsp:cNvPr id="0" name=""/>
        <dsp:cNvSpPr/>
      </dsp:nvSpPr>
      <dsp:spPr>
        <a:xfrm rot="18360000">
          <a:off x="4556324" y="1401465"/>
          <a:ext cx="142447" cy="499577"/>
        </a:xfrm>
        <a:prstGeom prst="rightArrow">
          <a:avLst>
            <a:gd name="adj1" fmla="val 60000"/>
            <a:gd name="adj2" fmla="val 5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solidFill>
              <a:schemeClr val="bg2">
                <a:lumMod val="20000"/>
                <a:lumOff val="80000"/>
              </a:schemeClr>
            </a:solidFill>
          </a:endParaRPr>
        </a:p>
      </dsp:txBody>
      <dsp:txXfrm>
        <a:off x="4565132" y="1518666"/>
        <a:ext cx="99713" cy="299747"/>
      </dsp:txXfrm>
    </dsp:sp>
    <dsp:sp modelId="{83217B2B-20CD-43AF-9691-F010E0F5FC4C}">
      <dsp:nvSpPr>
        <dsp:cNvPr id="0" name=""/>
        <dsp:cNvSpPr/>
      </dsp:nvSpPr>
      <dsp:spPr>
        <a:xfrm>
          <a:off x="4466633" y="476045"/>
          <a:ext cx="1175475" cy="1175475"/>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i="0" kern="1200" smtClean="0"/>
            <a:t>Big Data and Open Source</a:t>
          </a:r>
          <a:endParaRPr lang="en-US" sz="1400" kern="1200" dirty="0"/>
        </a:p>
      </dsp:txBody>
      <dsp:txXfrm>
        <a:off x="4638777" y="648189"/>
        <a:ext cx="831187" cy="831187"/>
      </dsp:txXfrm>
    </dsp:sp>
    <dsp:sp modelId="{05DE936A-504B-494C-8FA8-A82C3CF94B71}">
      <dsp:nvSpPr>
        <dsp:cNvPr id="0" name=""/>
        <dsp:cNvSpPr/>
      </dsp:nvSpPr>
      <dsp:spPr>
        <a:xfrm rot="20520000">
          <a:off x="5147291" y="2285295"/>
          <a:ext cx="173607" cy="499577"/>
        </a:xfrm>
        <a:prstGeom prst="righ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solidFill>
              <a:schemeClr val="bg2">
                <a:lumMod val="20000"/>
                <a:lumOff val="80000"/>
              </a:schemeClr>
            </a:solidFill>
          </a:endParaRPr>
        </a:p>
      </dsp:txBody>
      <dsp:txXfrm>
        <a:off x="5148566" y="2393257"/>
        <a:ext cx="121525" cy="299747"/>
      </dsp:txXfrm>
    </dsp:sp>
    <dsp:sp modelId="{8F2B5D2D-A5CA-4BA6-8B37-F6D4803B2507}">
      <dsp:nvSpPr>
        <dsp:cNvPr id="0" name=""/>
        <dsp:cNvSpPr/>
      </dsp:nvSpPr>
      <dsp:spPr>
        <a:xfrm>
          <a:off x="5365767" y="1713596"/>
          <a:ext cx="1175475" cy="1175475"/>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i="0" kern="1200" smtClean="0"/>
            <a:t>In-Memory Technology</a:t>
          </a:r>
          <a:endParaRPr lang="en-US" sz="1400" kern="1200" dirty="0"/>
        </a:p>
      </dsp:txBody>
      <dsp:txXfrm>
        <a:off x="5537911" y="1885740"/>
        <a:ext cx="831187" cy="831187"/>
      </dsp:txXfrm>
    </dsp:sp>
    <dsp:sp modelId="{397B2830-F36C-4277-8A82-DEC20308EE0C}">
      <dsp:nvSpPr>
        <dsp:cNvPr id="0" name=""/>
        <dsp:cNvSpPr/>
      </dsp:nvSpPr>
      <dsp:spPr>
        <a:xfrm rot="1080000">
          <a:off x="5147291" y="3347492"/>
          <a:ext cx="173607" cy="499577"/>
        </a:xfrm>
        <a:prstGeom prst="rightArrow">
          <a:avLst>
            <a:gd name="adj1" fmla="val 60000"/>
            <a:gd name="adj2" fmla="val 50000"/>
          </a:avLst>
        </a:prstGeom>
        <a:solidFill>
          <a:srgbClr val="FF0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solidFill>
              <a:schemeClr val="bg2">
                <a:lumMod val="20000"/>
                <a:lumOff val="80000"/>
              </a:schemeClr>
            </a:solidFill>
          </a:endParaRPr>
        </a:p>
      </dsp:txBody>
      <dsp:txXfrm>
        <a:off x="5148566" y="3439360"/>
        <a:ext cx="121525" cy="299747"/>
      </dsp:txXfrm>
    </dsp:sp>
    <dsp:sp modelId="{E3F86275-A457-4B33-B66C-596162012C63}">
      <dsp:nvSpPr>
        <dsp:cNvPr id="0" name=""/>
        <dsp:cNvSpPr/>
      </dsp:nvSpPr>
      <dsp:spPr>
        <a:xfrm>
          <a:off x="5365767" y="3243293"/>
          <a:ext cx="1175475" cy="1175475"/>
        </a:xfrm>
        <a:prstGeom prst="ellipse">
          <a:avLst/>
        </a:prstGeom>
        <a:solidFill>
          <a:srgbClr val="FF0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i="0" kern="1200" smtClean="0"/>
            <a:t>Machine Learning</a:t>
          </a:r>
          <a:endParaRPr lang="en-US" sz="1400" kern="1200" dirty="0"/>
        </a:p>
      </dsp:txBody>
      <dsp:txXfrm>
        <a:off x="5537911" y="3415437"/>
        <a:ext cx="831187" cy="831187"/>
      </dsp:txXfrm>
    </dsp:sp>
    <dsp:sp modelId="{4D8AA181-1059-4FCA-B1D7-F69B6151265B}">
      <dsp:nvSpPr>
        <dsp:cNvPr id="0" name=""/>
        <dsp:cNvSpPr/>
      </dsp:nvSpPr>
      <dsp:spPr>
        <a:xfrm rot="3240000">
          <a:off x="4556324" y="4231322"/>
          <a:ext cx="142447" cy="499577"/>
        </a:xfrm>
        <a:prstGeom prst="rightArrow">
          <a:avLst>
            <a:gd name="adj1" fmla="val 60000"/>
            <a:gd name="adj2" fmla="val 5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solidFill>
              <a:schemeClr val="bg2">
                <a:lumMod val="20000"/>
                <a:lumOff val="80000"/>
              </a:schemeClr>
            </a:solidFill>
          </a:endParaRPr>
        </a:p>
      </dsp:txBody>
      <dsp:txXfrm>
        <a:off x="4565132" y="4313951"/>
        <a:ext cx="99713" cy="299747"/>
      </dsp:txXfrm>
    </dsp:sp>
    <dsp:sp modelId="{C81285C0-AE37-49C0-A0B6-43A1E52B1B44}">
      <dsp:nvSpPr>
        <dsp:cNvPr id="0" name=""/>
        <dsp:cNvSpPr/>
      </dsp:nvSpPr>
      <dsp:spPr>
        <a:xfrm>
          <a:off x="4466633" y="4480844"/>
          <a:ext cx="1175475" cy="1175475"/>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i="0" kern="1200" smtClean="0"/>
            <a:t>Predictive Analytics</a:t>
          </a:r>
          <a:endParaRPr lang="en-US" sz="1400" kern="1200" dirty="0"/>
        </a:p>
      </dsp:txBody>
      <dsp:txXfrm>
        <a:off x="4638777" y="4652988"/>
        <a:ext cx="831187" cy="831187"/>
      </dsp:txXfrm>
    </dsp:sp>
    <dsp:sp modelId="{EA070F19-B60A-455E-BAD3-9A99B160695B}">
      <dsp:nvSpPr>
        <dsp:cNvPr id="0" name=""/>
        <dsp:cNvSpPr/>
      </dsp:nvSpPr>
      <dsp:spPr>
        <a:xfrm rot="5400000">
          <a:off x="3538876" y="4585859"/>
          <a:ext cx="121332" cy="499577"/>
        </a:xfrm>
        <a:prstGeom prst="rightArrow">
          <a:avLst>
            <a:gd name="adj1" fmla="val 60000"/>
            <a:gd name="adj2" fmla="val 50000"/>
          </a:avLst>
        </a:prstGeom>
        <a:solidFill>
          <a:schemeClr val="accent6">
            <a:lumMod val="50000"/>
            <a:lumOff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solidFill>
              <a:schemeClr val="bg2">
                <a:lumMod val="20000"/>
                <a:lumOff val="80000"/>
              </a:schemeClr>
            </a:solidFill>
          </a:endParaRPr>
        </a:p>
      </dsp:txBody>
      <dsp:txXfrm>
        <a:off x="3557076" y="4667574"/>
        <a:ext cx="84932" cy="299747"/>
      </dsp:txXfrm>
    </dsp:sp>
    <dsp:sp modelId="{571D4E18-96CD-4557-8FF3-89C9F6622BB7}">
      <dsp:nvSpPr>
        <dsp:cNvPr id="0" name=""/>
        <dsp:cNvSpPr/>
      </dsp:nvSpPr>
      <dsp:spPr>
        <a:xfrm>
          <a:off x="3011805" y="4953546"/>
          <a:ext cx="1175475" cy="1175475"/>
        </a:xfrm>
        <a:prstGeom prst="ellipse">
          <a:avLst/>
        </a:prstGeom>
        <a:solidFill>
          <a:schemeClr val="accent6">
            <a:lumMod val="50000"/>
            <a:lumOff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i="0" kern="1200" smtClean="0"/>
            <a:t>Intelligent Security</a:t>
          </a:r>
          <a:endParaRPr lang="en-US" sz="1400" kern="1200" dirty="0"/>
        </a:p>
      </dsp:txBody>
      <dsp:txXfrm>
        <a:off x="3183949" y="5125690"/>
        <a:ext cx="831187" cy="831187"/>
      </dsp:txXfrm>
    </dsp:sp>
    <dsp:sp modelId="{A9672F69-25B7-4D62-9C54-1A14713D2730}">
      <dsp:nvSpPr>
        <dsp:cNvPr id="0" name=""/>
        <dsp:cNvSpPr/>
      </dsp:nvSpPr>
      <dsp:spPr>
        <a:xfrm rot="7560000">
          <a:off x="2500313" y="4231322"/>
          <a:ext cx="142447" cy="499577"/>
        </a:xfrm>
        <a:prstGeom prst="rightArrow">
          <a:avLst>
            <a:gd name="adj1" fmla="val 60000"/>
            <a:gd name="adj2" fmla="val 50000"/>
          </a:avLst>
        </a:prstGeom>
        <a:solidFill>
          <a:schemeClr val="tx2">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solidFill>
              <a:schemeClr val="bg2">
                <a:lumMod val="20000"/>
                <a:lumOff val="80000"/>
              </a:schemeClr>
            </a:solidFill>
          </a:endParaRPr>
        </a:p>
      </dsp:txBody>
      <dsp:txXfrm rot="10800000">
        <a:off x="2534239" y="4313951"/>
        <a:ext cx="99713" cy="299747"/>
      </dsp:txXfrm>
    </dsp:sp>
    <dsp:sp modelId="{6D23B8E2-2A7E-4AAA-B09B-D4953AF01BB3}">
      <dsp:nvSpPr>
        <dsp:cNvPr id="0" name=""/>
        <dsp:cNvSpPr/>
      </dsp:nvSpPr>
      <dsp:spPr>
        <a:xfrm>
          <a:off x="1556976" y="4480844"/>
          <a:ext cx="1175475" cy="1175475"/>
        </a:xfrm>
        <a:prstGeom prst="ellipse">
          <a:avLst/>
        </a:prstGeom>
        <a:solidFill>
          <a:schemeClr val="tx2">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i="0" kern="1200" smtClean="0"/>
            <a:t>IoT</a:t>
          </a:r>
          <a:endParaRPr lang="en-US" sz="1400" kern="1200" dirty="0"/>
        </a:p>
      </dsp:txBody>
      <dsp:txXfrm>
        <a:off x="1729120" y="4652988"/>
        <a:ext cx="831187" cy="831187"/>
      </dsp:txXfrm>
    </dsp:sp>
    <dsp:sp modelId="{95DD4A6E-1713-4A44-A5EE-917C35A6DFEF}">
      <dsp:nvSpPr>
        <dsp:cNvPr id="0" name=""/>
        <dsp:cNvSpPr/>
      </dsp:nvSpPr>
      <dsp:spPr>
        <a:xfrm rot="9720000">
          <a:off x="1878186" y="3347492"/>
          <a:ext cx="173607" cy="499577"/>
        </a:xfrm>
        <a:prstGeom prst="rightArrow">
          <a:avLst>
            <a:gd name="adj1" fmla="val 60000"/>
            <a:gd name="adj2" fmla="val 50000"/>
          </a:avLst>
        </a:prstGeom>
        <a:solidFill>
          <a:srgbClr val="00B05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solidFill>
              <a:schemeClr val="bg2">
                <a:lumMod val="20000"/>
                <a:lumOff val="80000"/>
              </a:schemeClr>
            </a:solidFill>
          </a:endParaRPr>
        </a:p>
      </dsp:txBody>
      <dsp:txXfrm rot="10800000">
        <a:off x="1928993" y="3439360"/>
        <a:ext cx="121525" cy="299747"/>
      </dsp:txXfrm>
    </dsp:sp>
    <dsp:sp modelId="{83BF6A54-09BE-4AAB-8F69-5AF4D931C17B}">
      <dsp:nvSpPr>
        <dsp:cNvPr id="0" name=""/>
        <dsp:cNvSpPr/>
      </dsp:nvSpPr>
      <dsp:spPr>
        <a:xfrm>
          <a:off x="657843" y="3243293"/>
          <a:ext cx="1175475" cy="1175475"/>
        </a:xfrm>
        <a:prstGeom prst="ellipse">
          <a:avLst/>
        </a:prstGeom>
        <a:solidFill>
          <a:srgbClr val="00B05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i="0" kern="1200" smtClean="0"/>
            <a:t>Edge Computing</a:t>
          </a:r>
          <a:endParaRPr lang="en-US" sz="1400" kern="1200" dirty="0"/>
        </a:p>
      </dsp:txBody>
      <dsp:txXfrm>
        <a:off x="829987" y="3415437"/>
        <a:ext cx="831187" cy="831187"/>
      </dsp:txXfrm>
    </dsp:sp>
    <dsp:sp modelId="{68D5B56A-5D07-45CD-A201-E546CF452420}">
      <dsp:nvSpPr>
        <dsp:cNvPr id="0" name=""/>
        <dsp:cNvSpPr/>
      </dsp:nvSpPr>
      <dsp:spPr>
        <a:xfrm rot="11880000">
          <a:off x="1878186" y="2285295"/>
          <a:ext cx="173607" cy="499577"/>
        </a:xfrm>
        <a:prstGeom prst="rightArrow">
          <a:avLst>
            <a:gd name="adj1" fmla="val 60000"/>
            <a:gd name="adj2" fmla="val 5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solidFill>
              <a:schemeClr val="bg2">
                <a:lumMod val="20000"/>
                <a:lumOff val="80000"/>
              </a:schemeClr>
            </a:solidFill>
          </a:endParaRPr>
        </a:p>
      </dsp:txBody>
      <dsp:txXfrm rot="10800000">
        <a:off x="1928993" y="2393257"/>
        <a:ext cx="121525" cy="299747"/>
      </dsp:txXfrm>
    </dsp:sp>
    <dsp:sp modelId="{3CBC8961-5AA1-4D59-9CC4-860106FECB6E}">
      <dsp:nvSpPr>
        <dsp:cNvPr id="0" name=""/>
        <dsp:cNvSpPr/>
      </dsp:nvSpPr>
      <dsp:spPr>
        <a:xfrm>
          <a:off x="657843" y="1713596"/>
          <a:ext cx="1175475" cy="1175475"/>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i="0" kern="1200" smtClean="0"/>
            <a:t>Self-Service</a:t>
          </a:r>
          <a:endParaRPr lang="en-US" sz="1400" kern="1200" dirty="0"/>
        </a:p>
      </dsp:txBody>
      <dsp:txXfrm>
        <a:off x="829987" y="1885740"/>
        <a:ext cx="831187" cy="831187"/>
      </dsp:txXfrm>
    </dsp:sp>
    <dsp:sp modelId="{29B300EF-068E-47E6-98F4-8A3154713D15}">
      <dsp:nvSpPr>
        <dsp:cNvPr id="0" name=""/>
        <dsp:cNvSpPr/>
      </dsp:nvSpPr>
      <dsp:spPr>
        <a:xfrm rot="14040000">
          <a:off x="2500313" y="1401465"/>
          <a:ext cx="142447" cy="499577"/>
        </a:xfrm>
        <a:prstGeom prst="rightArrow">
          <a:avLst>
            <a:gd name="adj1" fmla="val 60000"/>
            <a:gd name="adj2" fmla="val 50000"/>
          </a:avLst>
        </a:prstGeom>
        <a:solidFill>
          <a:srgbClr val="7030A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solidFill>
              <a:schemeClr val="bg2">
                <a:lumMod val="20000"/>
                <a:lumOff val="80000"/>
              </a:schemeClr>
            </a:solidFill>
          </a:endParaRPr>
        </a:p>
      </dsp:txBody>
      <dsp:txXfrm rot="10800000">
        <a:off x="2534239" y="1518666"/>
        <a:ext cx="99713" cy="299747"/>
      </dsp:txXfrm>
    </dsp:sp>
    <dsp:sp modelId="{DDBC1A81-9E64-4DFA-BD1A-E8ED877F461F}">
      <dsp:nvSpPr>
        <dsp:cNvPr id="0" name=""/>
        <dsp:cNvSpPr/>
      </dsp:nvSpPr>
      <dsp:spPr>
        <a:xfrm>
          <a:off x="1556976" y="476045"/>
          <a:ext cx="1175475" cy="1175475"/>
        </a:xfrm>
        <a:prstGeom prst="ellipse">
          <a:avLst/>
        </a:prstGeom>
        <a:solidFill>
          <a:srgbClr val="7030A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i="0" kern="1200" smtClean="0"/>
            <a:t>High Salaries</a:t>
          </a:r>
          <a:endParaRPr lang="en-US" sz="1400" kern="1200" dirty="0"/>
        </a:p>
      </dsp:txBody>
      <dsp:txXfrm>
        <a:off x="1729120" y="648189"/>
        <a:ext cx="831187" cy="831187"/>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939FB0DB-6E14-4D38-930B-E188F6E13C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a:extLst>
              <a:ext uri="{FF2B5EF4-FFF2-40B4-BE49-F238E27FC236}">
                <a16:creationId xmlns:a16="http://schemas.microsoft.com/office/drawing/2014/main" xmlns="" id="{F6DB5971-2675-487B-9E88-02DB3F19D0B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E88B8F3-31C2-4698-B74C-D5D76CFD8ACD}" type="datetimeFigureOut">
              <a:rPr lang="ru-RU" smtClean="0"/>
              <a:t>25.09.2018</a:t>
            </a:fld>
            <a:endParaRPr lang="ru-RU" dirty="0"/>
          </a:p>
        </p:txBody>
      </p:sp>
      <p:sp>
        <p:nvSpPr>
          <p:cNvPr id="4" name="Footer Placeholder 3">
            <a:extLst>
              <a:ext uri="{FF2B5EF4-FFF2-40B4-BE49-F238E27FC236}">
                <a16:creationId xmlns:a16="http://schemas.microsoft.com/office/drawing/2014/main" xmlns="" id="{D98F2125-3128-41A1-8437-EB29536F4D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5" name="Slide Number Placeholder 4">
            <a:extLst>
              <a:ext uri="{FF2B5EF4-FFF2-40B4-BE49-F238E27FC236}">
                <a16:creationId xmlns:a16="http://schemas.microsoft.com/office/drawing/2014/main" xmlns="" id="{4663736B-7E4B-4A53-8310-E0970E67F8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A4B18F8-B739-4178-8D2D-879F4A27DC29}" type="slidenum">
              <a:rPr lang="ru-RU" smtClean="0"/>
              <a:t>‹#›</a:t>
            </a:fld>
            <a:endParaRPr lang="ru-RU" dirty="0"/>
          </a:p>
        </p:txBody>
      </p:sp>
    </p:spTree>
    <p:extLst>
      <p:ext uri="{BB962C8B-B14F-4D97-AF65-F5344CB8AC3E}">
        <p14:creationId xmlns:p14="http://schemas.microsoft.com/office/powerpoint/2010/main" val="24929070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ru-RU" smtClean="0"/>
              <a:t>25.09.2018</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ru-RU" smtClean="0"/>
              <a:t>‹#›</a:t>
            </a:fld>
            <a:endParaRPr lang="ru-RU"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a:ln/>
        </p:spPr>
      </p:sp>
      <p:sp>
        <p:nvSpPr>
          <p:cNvPr id="15363" name="Notes Placeholder 2"/>
          <p:cNvSpPr>
            <a:spLocks noGrp="1"/>
          </p:cNvSpPr>
          <p:nvPr>
            <p:ph type="body" idx="1"/>
          </p:nvPr>
        </p:nvSpPr>
        <p:spPr bwMode="auto">
          <a:xfrm>
            <a:off x="708349" y="4344471"/>
            <a:ext cx="5660378" cy="355512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endParaRPr>
          </a:p>
        </p:txBody>
      </p:sp>
      <p:sp>
        <p:nvSpPr>
          <p:cNvPr id="15364" name="Footer Placeholder 3"/>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a:solidFill>
                  <a:schemeClr val="tx1"/>
                </a:solidFill>
                <a:latin typeface="Arial" panose="020B0604020202020204" pitchFamily="34" charset="0"/>
                <a:cs typeface="Arial" panose="020B0604020202020204" pitchFamily="34" charset="0"/>
              </a:defRPr>
            </a:lvl1pPr>
            <a:lvl2pPr marL="742950" indent="-285750" defTabSz="931863">
              <a:defRPr>
                <a:solidFill>
                  <a:schemeClr val="tx1"/>
                </a:solidFill>
                <a:latin typeface="Arial" panose="020B0604020202020204" pitchFamily="34" charset="0"/>
                <a:cs typeface="Arial" panose="020B0604020202020204" pitchFamily="34" charset="0"/>
              </a:defRPr>
            </a:lvl2pPr>
            <a:lvl3pPr marL="1143000" indent="-228600" defTabSz="931863">
              <a:defRPr>
                <a:solidFill>
                  <a:schemeClr val="tx1"/>
                </a:solidFill>
                <a:latin typeface="Arial" panose="020B0604020202020204" pitchFamily="34" charset="0"/>
                <a:cs typeface="Arial" panose="020B0604020202020204" pitchFamily="34" charset="0"/>
              </a:defRPr>
            </a:lvl3pPr>
            <a:lvl4pPr marL="1600200" indent="-228600" defTabSz="931863">
              <a:defRPr>
                <a:solidFill>
                  <a:schemeClr val="tx1"/>
                </a:solidFill>
                <a:latin typeface="Arial" panose="020B0604020202020204" pitchFamily="34" charset="0"/>
                <a:cs typeface="Arial" panose="020B0604020202020204" pitchFamily="34" charset="0"/>
              </a:defRPr>
            </a:lvl4pPr>
            <a:lvl5pPr marL="2057400" indent="-228600" defTabSz="931863">
              <a:defRPr>
                <a:solidFill>
                  <a:schemeClr val="tx1"/>
                </a:solidFill>
                <a:latin typeface="Arial" panose="020B0604020202020204" pitchFamily="34" charset="0"/>
                <a:cs typeface="Arial" panose="020B0604020202020204" pitchFamily="34" charset="0"/>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mtClean="0">
                <a:latin typeface="Times New Roman" panose="02020603050405020304" pitchFamily="18" charset="0"/>
              </a:rPr>
              <a:t>© The KTP Company, 2005</a:t>
            </a:r>
          </a:p>
          <a:p>
            <a:endParaRPr lang="en-US" altLang="en-US" smtClean="0">
              <a:latin typeface="Times New Roman" panose="02020603050405020304" pitchFamily="18" charset="0"/>
            </a:endParaRPr>
          </a:p>
        </p:txBody>
      </p:sp>
      <p:sp>
        <p:nvSpPr>
          <p:cNvPr id="15365"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a:solidFill>
                  <a:schemeClr val="tx1"/>
                </a:solidFill>
                <a:latin typeface="Arial" panose="020B0604020202020204" pitchFamily="34" charset="0"/>
                <a:cs typeface="Arial" panose="020B0604020202020204" pitchFamily="34" charset="0"/>
              </a:defRPr>
            </a:lvl1pPr>
            <a:lvl2pPr marL="742950" indent="-285750" defTabSz="931863">
              <a:defRPr>
                <a:solidFill>
                  <a:schemeClr val="tx1"/>
                </a:solidFill>
                <a:latin typeface="Arial" panose="020B0604020202020204" pitchFamily="34" charset="0"/>
                <a:cs typeface="Arial" panose="020B0604020202020204" pitchFamily="34" charset="0"/>
              </a:defRPr>
            </a:lvl2pPr>
            <a:lvl3pPr marL="1143000" indent="-228600" defTabSz="931863">
              <a:defRPr>
                <a:solidFill>
                  <a:schemeClr val="tx1"/>
                </a:solidFill>
                <a:latin typeface="Arial" panose="020B0604020202020204" pitchFamily="34" charset="0"/>
                <a:cs typeface="Arial" panose="020B0604020202020204" pitchFamily="34" charset="0"/>
              </a:defRPr>
            </a:lvl3pPr>
            <a:lvl4pPr marL="1600200" indent="-228600" defTabSz="931863">
              <a:defRPr>
                <a:solidFill>
                  <a:schemeClr val="tx1"/>
                </a:solidFill>
                <a:latin typeface="Arial" panose="020B0604020202020204" pitchFamily="34" charset="0"/>
                <a:cs typeface="Arial" panose="020B0604020202020204" pitchFamily="34" charset="0"/>
              </a:defRPr>
            </a:lvl4pPr>
            <a:lvl5pPr marL="2057400" indent="-228600" defTabSz="931863">
              <a:defRPr>
                <a:solidFill>
                  <a:schemeClr val="tx1"/>
                </a:solidFill>
                <a:latin typeface="Arial" panose="020B0604020202020204" pitchFamily="34" charset="0"/>
                <a:cs typeface="Arial" panose="020B0604020202020204" pitchFamily="34" charset="0"/>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3FFDEDC-A71F-43AE-ABD5-89C9C3A5FF8F}" type="slidenum">
              <a:rPr lang="en-US" altLang="en-US" smtClean="0">
                <a:latin typeface="Times New Roman" panose="02020603050405020304" pitchFamily="18" charset="0"/>
              </a:rPr>
              <a:pPr/>
              <a:t>4</a:t>
            </a:fld>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684740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Big data gives you the ability to achieve superior value from analytics on data at higher volumes, velocities, varieties or veracities. With higher data volumes, you can take a more holistic view of your subject’s past, present and likely future. </a:t>
            </a:r>
          </a:p>
          <a:p>
            <a:r>
              <a:rPr lang="en-US" sz="1200" b="0" i="0" kern="1200" dirty="0" smtClean="0">
                <a:solidFill>
                  <a:schemeClr val="tx1"/>
                </a:solidFill>
                <a:effectLst/>
                <a:latin typeface="+mn-lt"/>
                <a:ea typeface="+mn-ea"/>
                <a:cs typeface="+mn-cs"/>
              </a:rPr>
              <a:t>At higher data velocities, you can ground your decisions in continuously updated, real-time data. </a:t>
            </a:r>
          </a:p>
          <a:p>
            <a:r>
              <a:rPr lang="en-US" sz="1200" b="0" i="0" kern="1200" dirty="0" smtClean="0">
                <a:solidFill>
                  <a:schemeClr val="tx1"/>
                </a:solidFill>
                <a:effectLst/>
                <a:latin typeface="+mn-lt"/>
                <a:ea typeface="+mn-ea"/>
                <a:cs typeface="+mn-cs"/>
              </a:rPr>
              <a:t>With broader varieties of data, you can have a more nuanced view of the matter at hand. </a:t>
            </a:r>
          </a:p>
          <a:p>
            <a:r>
              <a:rPr lang="en-US" sz="1200" b="0" i="0" kern="1200" dirty="0" smtClean="0">
                <a:solidFill>
                  <a:schemeClr val="tx1"/>
                </a:solidFill>
                <a:effectLst/>
                <a:latin typeface="+mn-lt"/>
                <a:ea typeface="+mn-ea"/>
                <a:cs typeface="+mn-cs"/>
              </a:rPr>
              <a:t>And as data veracity improves, you can be confident that you’re working with the truest, cleanest, most consistent data.</a:t>
            </a:r>
            <a:endParaRPr lang="en-US" dirty="0"/>
          </a:p>
        </p:txBody>
      </p:sp>
      <p:sp>
        <p:nvSpPr>
          <p:cNvPr id="4" name="Slide Number Placeholder 3"/>
          <p:cNvSpPr>
            <a:spLocks noGrp="1"/>
          </p:cNvSpPr>
          <p:nvPr>
            <p:ph type="sldNum" sz="quarter" idx="10"/>
          </p:nvPr>
        </p:nvSpPr>
        <p:spPr/>
        <p:txBody>
          <a:bodyPr/>
          <a:lstStyle/>
          <a:p>
            <a:fld id="{53D78A92-0141-4330-8F3E-FAADFAC23844}" type="slidenum">
              <a:rPr lang="ru-RU" smtClean="0"/>
              <a:t>12</a:t>
            </a:fld>
            <a:endParaRPr lang="ru-RU" dirty="0"/>
          </a:p>
        </p:txBody>
      </p:sp>
    </p:spTree>
    <p:extLst>
      <p:ext uri="{BB962C8B-B14F-4D97-AF65-F5344CB8AC3E}">
        <p14:creationId xmlns:p14="http://schemas.microsoft.com/office/powerpoint/2010/main" val="1168964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xmlns="" id="{5230445E-A660-448A-B4DC-782AD0E5DA6F}"/>
              </a:ext>
            </a:extLst>
          </p:cNvPr>
          <p:cNvSpPr>
            <a:spLocks noGrp="1"/>
          </p:cNvSpPr>
          <p:nvPr>
            <p:ph type="pic" sz="quarter" idx="22"/>
          </p:nvPr>
        </p:nvSpPr>
        <p:spPr>
          <a:xfrm>
            <a:off x="3033191" y="0"/>
            <a:ext cx="9155634" cy="6858000"/>
          </a:xfrm>
          <a:custGeom>
            <a:avLst/>
            <a:gdLst>
              <a:gd name="connsiteX0" fmla="*/ 6450330 w 8969375"/>
              <a:gd name="connsiteY0" fmla="*/ 3511550 h 6858000"/>
              <a:gd name="connsiteX1" fmla="*/ 8969375 w 8969375"/>
              <a:gd name="connsiteY1" fmla="*/ 3511550 h 6858000"/>
              <a:gd name="connsiteX2" fmla="*/ 8969375 w 8969375"/>
              <a:gd name="connsiteY2" fmla="*/ 6858000 h 6858000"/>
              <a:gd name="connsiteX3" fmla="*/ 5010150 w 8969375"/>
              <a:gd name="connsiteY3" fmla="*/ 6858000 h 6858000"/>
              <a:gd name="connsiteX4" fmla="*/ 1915160 w 8969375"/>
              <a:gd name="connsiteY4" fmla="*/ 3511550 h 6858000"/>
              <a:gd name="connsiteX5" fmla="*/ 3404870 w 8969375"/>
              <a:gd name="connsiteY5" fmla="*/ 3511550 h 6858000"/>
              <a:gd name="connsiteX6" fmla="*/ 1964690 w 8969375"/>
              <a:gd name="connsiteY6" fmla="*/ 6858000 h 6858000"/>
              <a:gd name="connsiteX7" fmla="*/ 474980 w 8969375"/>
              <a:gd name="connsiteY7" fmla="*/ 6858000 h 6858000"/>
              <a:gd name="connsiteX8" fmla="*/ 7961630 w 8969375"/>
              <a:gd name="connsiteY8" fmla="*/ 0 h 6858000"/>
              <a:gd name="connsiteX9" fmla="*/ 8969375 w 8969375"/>
              <a:gd name="connsiteY9" fmla="*/ 0 h 6858000"/>
              <a:gd name="connsiteX10" fmla="*/ 8969375 w 8969375"/>
              <a:gd name="connsiteY10" fmla="*/ 3346450 h 6858000"/>
              <a:gd name="connsiteX11" fmla="*/ 6521450 w 8969375"/>
              <a:gd name="connsiteY11" fmla="*/ 3346450 h 6858000"/>
              <a:gd name="connsiteX12" fmla="*/ 5163820 w 8969375"/>
              <a:gd name="connsiteY12" fmla="*/ 0 h 6858000"/>
              <a:gd name="connsiteX13" fmla="*/ 7726680 w 8969375"/>
              <a:gd name="connsiteY13" fmla="*/ 0 h 6858000"/>
              <a:gd name="connsiteX14" fmla="*/ 4775200 w 8969375"/>
              <a:gd name="connsiteY14" fmla="*/ 6858000 h 6858000"/>
              <a:gd name="connsiteX15" fmla="*/ 2213610 w 8969375"/>
              <a:gd name="connsiteY15" fmla="*/ 6858000 h 6858000"/>
              <a:gd name="connsiteX16" fmla="*/ 3426460 w 8969375"/>
              <a:gd name="connsiteY16" fmla="*/ 0 h 6858000"/>
              <a:gd name="connsiteX17" fmla="*/ 4916170 w 8969375"/>
              <a:gd name="connsiteY17" fmla="*/ 0 h 6858000"/>
              <a:gd name="connsiteX18" fmla="*/ 3475990 w 8969375"/>
              <a:gd name="connsiteY18" fmla="*/ 3346450 h 6858000"/>
              <a:gd name="connsiteX19" fmla="*/ 1986280 w 8969375"/>
              <a:gd name="connsiteY19" fmla="*/ 3346450 h 6858000"/>
              <a:gd name="connsiteX20" fmla="*/ 0 w 8969375"/>
              <a:gd name="connsiteY20" fmla="*/ 0 h 6858000"/>
              <a:gd name="connsiteX21" fmla="*/ 3195320 w 8969375"/>
              <a:gd name="connsiteY21" fmla="*/ 0 h 6858000"/>
              <a:gd name="connsiteX22" fmla="*/ 243840 w 8969375"/>
              <a:gd name="connsiteY22" fmla="*/ 6858000 h 6858000"/>
              <a:gd name="connsiteX23" fmla="*/ 0 w 8969375"/>
              <a:gd name="connsiteY23" fmla="*/ 6858000 h 6858000"/>
              <a:gd name="connsiteX0" fmla="*/ 6604567 w 9123612"/>
              <a:gd name="connsiteY0" fmla="*/ 3511550 h 6858000"/>
              <a:gd name="connsiteX1" fmla="*/ 9123612 w 9123612"/>
              <a:gd name="connsiteY1" fmla="*/ 3511550 h 6858000"/>
              <a:gd name="connsiteX2" fmla="*/ 9123612 w 9123612"/>
              <a:gd name="connsiteY2" fmla="*/ 6858000 h 6858000"/>
              <a:gd name="connsiteX3" fmla="*/ 5164387 w 9123612"/>
              <a:gd name="connsiteY3" fmla="*/ 6858000 h 6858000"/>
              <a:gd name="connsiteX4" fmla="*/ 6604567 w 9123612"/>
              <a:gd name="connsiteY4" fmla="*/ 3511550 h 6858000"/>
              <a:gd name="connsiteX5" fmla="*/ 2069397 w 9123612"/>
              <a:gd name="connsiteY5" fmla="*/ 3511550 h 6858000"/>
              <a:gd name="connsiteX6" fmla="*/ 3559107 w 9123612"/>
              <a:gd name="connsiteY6" fmla="*/ 3511550 h 6858000"/>
              <a:gd name="connsiteX7" fmla="*/ 2118927 w 9123612"/>
              <a:gd name="connsiteY7" fmla="*/ 6858000 h 6858000"/>
              <a:gd name="connsiteX8" fmla="*/ 629217 w 9123612"/>
              <a:gd name="connsiteY8" fmla="*/ 6858000 h 6858000"/>
              <a:gd name="connsiteX9" fmla="*/ 2069397 w 9123612"/>
              <a:gd name="connsiteY9" fmla="*/ 3511550 h 6858000"/>
              <a:gd name="connsiteX10" fmla="*/ 8115867 w 9123612"/>
              <a:gd name="connsiteY10" fmla="*/ 0 h 6858000"/>
              <a:gd name="connsiteX11" fmla="*/ 9123612 w 9123612"/>
              <a:gd name="connsiteY11" fmla="*/ 0 h 6858000"/>
              <a:gd name="connsiteX12" fmla="*/ 9123612 w 9123612"/>
              <a:gd name="connsiteY12" fmla="*/ 3346450 h 6858000"/>
              <a:gd name="connsiteX13" fmla="*/ 6675687 w 9123612"/>
              <a:gd name="connsiteY13" fmla="*/ 3346450 h 6858000"/>
              <a:gd name="connsiteX14" fmla="*/ 8115867 w 9123612"/>
              <a:gd name="connsiteY14" fmla="*/ 0 h 6858000"/>
              <a:gd name="connsiteX15" fmla="*/ 5318057 w 9123612"/>
              <a:gd name="connsiteY15" fmla="*/ 0 h 6858000"/>
              <a:gd name="connsiteX16" fmla="*/ 7880917 w 9123612"/>
              <a:gd name="connsiteY16" fmla="*/ 0 h 6858000"/>
              <a:gd name="connsiteX17" fmla="*/ 4929437 w 9123612"/>
              <a:gd name="connsiteY17" fmla="*/ 6858000 h 6858000"/>
              <a:gd name="connsiteX18" fmla="*/ 2367847 w 9123612"/>
              <a:gd name="connsiteY18" fmla="*/ 6858000 h 6858000"/>
              <a:gd name="connsiteX19" fmla="*/ 5318057 w 9123612"/>
              <a:gd name="connsiteY19" fmla="*/ 0 h 6858000"/>
              <a:gd name="connsiteX20" fmla="*/ 3580697 w 9123612"/>
              <a:gd name="connsiteY20" fmla="*/ 0 h 6858000"/>
              <a:gd name="connsiteX21" fmla="*/ 5070407 w 9123612"/>
              <a:gd name="connsiteY21" fmla="*/ 0 h 6858000"/>
              <a:gd name="connsiteX22" fmla="*/ 3630227 w 9123612"/>
              <a:gd name="connsiteY22" fmla="*/ 3346450 h 6858000"/>
              <a:gd name="connsiteX23" fmla="*/ 2140517 w 9123612"/>
              <a:gd name="connsiteY23" fmla="*/ 3346450 h 6858000"/>
              <a:gd name="connsiteX24" fmla="*/ 3580697 w 9123612"/>
              <a:gd name="connsiteY24" fmla="*/ 0 h 6858000"/>
              <a:gd name="connsiteX25" fmla="*/ 154237 w 9123612"/>
              <a:gd name="connsiteY25" fmla="*/ 0 h 6858000"/>
              <a:gd name="connsiteX26" fmla="*/ 3349557 w 9123612"/>
              <a:gd name="connsiteY26" fmla="*/ 0 h 6858000"/>
              <a:gd name="connsiteX27" fmla="*/ 398077 w 9123612"/>
              <a:gd name="connsiteY27" fmla="*/ 6858000 h 6858000"/>
              <a:gd name="connsiteX28" fmla="*/ 0 w 9123612"/>
              <a:gd name="connsiteY28" fmla="*/ 6858000 h 6858000"/>
              <a:gd name="connsiteX29" fmla="*/ 154237 w 9123612"/>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18625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186259 w 9155634"/>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054197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054197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54365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54365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54365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54365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4724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47249 w 9155634"/>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4724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47249 w 9155634"/>
              <a:gd name="connsiteY2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155634" h="6858000">
                <a:moveTo>
                  <a:pt x="6636589" y="3511550"/>
                </a:moveTo>
                <a:lnTo>
                  <a:pt x="9155634" y="3511550"/>
                </a:lnTo>
                <a:lnTo>
                  <a:pt x="9155634" y="6858000"/>
                </a:lnTo>
                <a:lnTo>
                  <a:pt x="5196409" y="6858000"/>
                </a:lnTo>
                <a:lnTo>
                  <a:pt x="6636589" y="3511550"/>
                </a:lnTo>
                <a:close/>
                <a:moveTo>
                  <a:pt x="2101419" y="3511550"/>
                </a:moveTo>
                <a:lnTo>
                  <a:pt x="3591129" y="3511550"/>
                </a:lnTo>
                <a:lnTo>
                  <a:pt x="2150949" y="6858000"/>
                </a:lnTo>
                <a:lnTo>
                  <a:pt x="661239" y="6858000"/>
                </a:lnTo>
                <a:lnTo>
                  <a:pt x="2101419" y="3511550"/>
                </a:lnTo>
                <a:close/>
                <a:moveTo>
                  <a:pt x="8147889" y="0"/>
                </a:moveTo>
                <a:lnTo>
                  <a:pt x="9155634" y="0"/>
                </a:lnTo>
                <a:lnTo>
                  <a:pt x="9155634" y="3346450"/>
                </a:lnTo>
                <a:lnTo>
                  <a:pt x="6707709" y="3346450"/>
                </a:lnTo>
                <a:lnTo>
                  <a:pt x="8147889" y="0"/>
                </a:lnTo>
                <a:close/>
                <a:moveTo>
                  <a:pt x="5350079" y="0"/>
                </a:moveTo>
                <a:lnTo>
                  <a:pt x="7912939" y="0"/>
                </a:lnTo>
                <a:lnTo>
                  <a:pt x="4961459" y="6858000"/>
                </a:lnTo>
                <a:lnTo>
                  <a:pt x="2399869" y="6858000"/>
                </a:lnTo>
                <a:lnTo>
                  <a:pt x="5350079" y="0"/>
                </a:lnTo>
                <a:close/>
                <a:moveTo>
                  <a:pt x="3612719" y="0"/>
                </a:moveTo>
                <a:lnTo>
                  <a:pt x="5102429" y="0"/>
                </a:lnTo>
                <a:lnTo>
                  <a:pt x="3662249" y="3346450"/>
                </a:lnTo>
                <a:lnTo>
                  <a:pt x="2172539" y="3346450"/>
                </a:lnTo>
                <a:lnTo>
                  <a:pt x="3612719" y="0"/>
                </a:lnTo>
                <a:close/>
                <a:moveTo>
                  <a:pt x="2947249" y="0"/>
                </a:moveTo>
                <a:lnTo>
                  <a:pt x="3381579" y="0"/>
                </a:lnTo>
                <a:lnTo>
                  <a:pt x="430099" y="6858000"/>
                </a:lnTo>
                <a:lnTo>
                  <a:pt x="0" y="6858000"/>
                </a:lnTo>
                <a:lnTo>
                  <a:pt x="2947249" y="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smtClean="0"/>
              <a:t>Click icon to add picture</a:t>
            </a:r>
            <a:endParaRPr lang="ru-RU" dirty="0"/>
          </a:p>
        </p:txBody>
      </p:sp>
      <p:sp>
        <p:nvSpPr>
          <p:cNvPr id="22" name="Graphic 19">
            <a:extLst>
              <a:ext uri="{FF2B5EF4-FFF2-40B4-BE49-F238E27FC236}">
                <a16:creationId xmlns:a16="http://schemas.microsoft.com/office/drawing/2014/main" xmlns="" id="{A6B740BD-8499-412C-AE4E-A4AD7F73100E}"/>
              </a:ext>
            </a:extLst>
          </p:cNvPr>
          <p:cNvSpPr/>
          <p:nvPr/>
        </p:nvSpPr>
        <p:spPr>
          <a:xfrm>
            <a:off x="-10852" y="3369468"/>
            <a:ext cx="3722400" cy="144000"/>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6" name="Title 1">
            <a:extLst>
              <a:ext uri="{FF2B5EF4-FFF2-40B4-BE49-F238E27FC236}">
                <a16:creationId xmlns:a16="http://schemas.microsoft.com/office/drawing/2014/main" xmlns="" id="{310DFD8C-544F-465B-8315-8B3AA8B95790}"/>
              </a:ext>
            </a:extLst>
          </p:cNvPr>
          <p:cNvSpPr>
            <a:spLocks noGrp="1"/>
          </p:cNvSpPr>
          <p:nvPr>
            <p:ph type="title" hasCustomPrompt="1"/>
          </p:nvPr>
        </p:nvSpPr>
        <p:spPr>
          <a:xfrm>
            <a:off x="770021" y="1096344"/>
            <a:ext cx="10510754" cy="2281355"/>
          </a:xfrm>
        </p:spPr>
        <p:txBody>
          <a:bodyPr>
            <a:noAutofit/>
          </a:bodyPr>
          <a:lstStyle>
            <a:lvl1pPr algn="l">
              <a:defRPr sz="7000" b="1">
                <a:solidFill>
                  <a:schemeClr val="bg1"/>
                </a:solidFill>
              </a:defRPr>
            </a:lvl1pPr>
          </a:lstStyle>
          <a:p>
            <a:r>
              <a:rPr lang="en-US" dirty="0"/>
              <a:t>PRESENTATION</a:t>
            </a:r>
            <a:r>
              <a:rPr lang="ru-RU" dirty="0"/>
              <a:t/>
            </a:r>
            <a:br>
              <a:rPr lang="ru-RU" dirty="0"/>
            </a:br>
            <a:r>
              <a:rPr lang="en-US" dirty="0"/>
              <a:t>TITLE</a:t>
            </a:r>
            <a:endParaRPr lang="ru-RU" dirty="0"/>
          </a:p>
        </p:txBody>
      </p:sp>
      <p:sp>
        <p:nvSpPr>
          <p:cNvPr id="27" name="Text Placeholder 14">
            <a:extLst>
              <a:ext uri="{FF2B5EF4-FFF2-40B4-BE49-F238E27FC236}">
                <a16:creationId xmlns:a16="http://schemas.microsoft.com/office/drawing/2014/main" xmlns="" id="{A4843534-A750-4D01-BC62-26CD9AEA6AE0}"/>
              </a:ext>
            </a:extLst>
          </p:cNvPr>
          <p:cNvSpPr>
            <a:spLocks noGrp="1"/>
          </p:cNvSpPr>
          <p:nvPr>
            <p:ph type="body" sz="quarter" idx="13" hasCustomPrompt="1"/>
          </p:nvPr>
        </p:nvSpPr>
        <p:spPr>
          <a:xfrm>
            <a:off x="770021" y="3773554"/>
            <a:ext cx="10090287" cy="1101897"/>
          </a:xfrm>
        </p:spPr>
        <p:txBody>
          <a:bodyPr>
            <a:noAutofit/>
          </a:bodyPr>
          <a:lstStyle>
            <a:lvl1pPr marL="0" indent="0" algn="l">
              <a:buNone/>
              <a:defRPr sz="3500" b="0" i="0">
                <a:solidFill>
                  <a:schemeClr val="tx2"/>
                </a:solidFill>
              </a:defRPr>
            </a:lvl1pPr>
          </a:lstStyle>
          <a:p>
            <a:pPr lvl="0"/>
            <a:r>
              <a:rPr lang="en-US" dirty="0"/>
              <a:t>Presentation</a:t>
            </a:r>
            <a:br>
              <a:rPr lang="en-US" dirty="0"/>
            </a:br>
            <a:r>
              <a:rPr lang="en-US" dirty="0"/>
              <a:t>Tagline</a:t>
            </a:r>
          </a:p>
        </p:txBody>
      </p:sp>
      <p:sp>
        <p:nvSpPr>
          <p:cNvPr id="29" name="Text Placeholder 26">
            <a:extLst>
              <a:ext uri="{FF2B5EF4-FFF2-40B4-BE49-F238E27FC236}">
                <a16:creationId xmlns:a16="http://schemas.microsoft.com/office/drawing/2014/main" xmlns="" id="{F8E7B25A-0A4A-430B-903E-76193E2954A1}"/>
              </a:ext>
            </a:extLst>
          </p:cNvPr>
          <p:cNvSpPr>
            <a:spLocks noGrp="1"/>
          </p:cNvSpPr>
          <p:nvPr>
            <p:ph type="body" sz="quarter" idx="21" hasCustomPrompt="1"/>
          </p:nvPr>
        </p:nvSpPr>
        <p:spPr>
          <a:xfrm>
            <a:off x="770021" y="5451784"/>
            <a:ext cx="4367531" cy="324417"/>
          </a:xfrm>
        </p:spPr>
        <p:txBody>
          <a:bodyPr>
            <a:noAutofit/>
          </a:bodyPr>
          <a:lstStyle>
            <a:lvl1pPr marL="0" indent="0" algn="l">
              <a:buNone/>
              <a:defRPr sz="2200" b="1"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20XX</a:t>
            </a:r>
          </a:p>
        </p:txBody>
      </p:sp>
      <p:sp>
        <p:nvSpPr>
          <p:cNvPr id="30" name="Text Placeholder 26">
            <a:extLst>
              <a:ext uri="{FF2B5EF4-FFF2-40B4-BE49-F238E27FC236}">
                <a16:creationId xmlns:a16="http://schemas.microsoft.com/office/drawing/2014/main" xmlns="" id="{B88F3A2A-BD60-4F82-8064-8B157AF4DDC2}"/>
              </a:ext>
            </a:extLst>
          </p:cNvPr>
          <p:cNvSpPr>
            <a:spLocks noGrp="1"/>
          </p:cNvSpPr>
          <p:nvPr>
            <p:ph type="body" sz="quarter" idx="20" hasCustomPrompt="1"/>
          </p:nvPr>
        </p:nvSpPr>
        <p:spPr>
          <a:xfrm>
            <a:off x="770021" y="5105536"/>
            <a:ext cx="4367531" cy="324417"/>
          </a:xfrm>
        </p:spPr>
        <p:txBody>
          <a:bodyPr>
            <a:noAutofit/>
          </a:bodyPr>
          <a:lstStyle>
            <a:lvl1pPr marL="0" indent="0" algn="l">
              <a:buNone/>
              <a:defRPr sz="22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p>
        </p:txBody>
      </p:sp>
    </p:spTree>
    <p:extLst>
      <p:ext uri="{BB962C8B-B14F-4D97-AF65-F5344CB8AC3E}">
        <p14:creationId xmlns:p14="http://schemas.microsoft.com/office/powerpoint/2010/main" val="3768363620"/>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25F5D581-F5B0-4701-B187-0D4FAB44900C}"/>
              </a:ext>
            </a:extLst>
          </p:cNvPr>
          <p:cNvSpPr/>
          <p:nvPr userDrawn="1"/>
        </p:nvSpPr>
        <p:spPr>
          <a:xfrm>
            <a:off x="0" y="0"/>
            <a:ext cx="12192000" cy="6858000"/>
          </a:xfrm>
          <a:prstGeom prst="rect">
            <a:avLst/>
          </a:prstGeom>
          <a:solidFill>
            <a:schemeClr val="accent6"/>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ru-RU" dirty="0"/>
          </a:p>
        </p:txBody>
      </p:sp>
      <p:sp>
        <p:nvSpPr>
          <p:cNvPr id="11" name="Freeform: Shape 10">
            <a:extLst>
              <a:ext uri="{FF2B5EF4-FFF2-40B4-BE49-F238E27FC236}">
                <a16:creationId xmlns:a16="http://schemas.microsoft.com/office/drawing/2014/main" xmlns="" id="{0E5F41AB-E2B9-45DD-B1C7-9F4DBA4946B9}"/>
              </a:ext>
            </a:extLst>
          </p:cNvPr>
          <p:cNvSpPr/>
          <p:nvPr userDrawn="1"/>
        </p:nvSpPr>
        <p:spPr>
          <a:xfrm>
            <a:off x="2445759"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sp>
        <p:nvSpPr>
          <p:cNvPr id="3" name="Slide Number Placeholder 2">
            <a:extLst>
              <a:ext uri="{FF2B5EF4-FFF2-40B4-BE49-F238E27FC236}">
                <a16:creationId xmlns:a16="http://schemas.microsoft.com/office/drawing/2014/main" xmlns=""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4" name="Title 1">
            <a:extLst>
              <a:ext uri="{FF2B5EF4-FFF2-40B4-BE49-F238E27FC236}">
                <a16:creationId xmlns:a16="http://schemas.microsoft.com/office/drawing/2014/main" xmlns="" id="{4510C334-F1CE-4CEF-ADC6-D1BADB9947D6}"/>
              </a:ext>
            </a:extLst>
          </p:cNvPr>
          <p:cNvSpPr>
            <a:spLocks noGrp="1"/>
          </p:cNvSpPr>
          <p:nvPr>
            <p:ph type="title" hasCustomPrompt="1"/>
          </p:nvPr>
        </p:nvSpPr>
        <p:spPr>
          <a:xfrm>
            <a:off x="838200" y="156579"/>
            <a:ext cx="10515600" cy="1325563"/>
          </a:xfrm>
        </p:spPr>
        <p:txBody>
          <a:bodyPr lIns="0" rIns="0"/>
          <a:lstStyle>
            <a:lvl1pPr algn="ctr">
              <a:defRPr>
                <a:solidFill>
                  <a:schemeClr val="bg1"/>
                </a:solidFill>
              </a:defRPr>
            </a:lvl1pPr>
          </a:lstStyle>
          <a:p>
            <a:r>
              <a:rPr lang="en-US" dirty="0"/>
              <a:t>VIDEO SLIDE</a:t>
            </a:r>
            <a:endParaRPr lang="ru-RU" dirty="0"/>
          </a:p>
        </p:txBody>
      </p:sp>
      <p:sp>
        <p:nvSpPr>
          <p:cNvPr id="16" name="Media Placeholder 7">
            <a:extLst>
              <a:ext uri="{FF2B5EF4-FFF2-40B4-BE49-F238E27FC236}">
                <a16:creationId xmlns:a16="http://schemas.microsoft.com/office/drawing/2014/main" xmlns=""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solidFill>
                  <a:schemeClr val="bg1">
                    <a:lumMod val="75000"/>
                  </a:schemeClr>
                </a:solidFill>
              </a:defRPr>
            </a:lvl1pPr>
          </a:lstStyle>
          <a:p>
            <a:r>
              <a:rPr lang="en-US" smtClean="0"/>
              <a:t>Click icon to add media</a:t>
            </a:r>
            <a:endParaRPr lang="ru-RU" dirty="0"/>
          </a:p>
        </p:txBody>
      </p:sp>
      <p:sp>
        <p:nvSpPr>
          <p:cNvPr id="12" name="Graphic 4">
            <a:extLst>
              <a:ext uri="{FF2B5EF4-FFF2-40B4-BE49-F238E27FC236}">
                <a16:creationId xmlns:a16="http://schemas.microsoft.com/office/drawing/2014/main" xmlns="" id="{C7654E36-50FF-425E-B595-F3957610B5D8}"/>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399738276"/>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anks Layout">
    <p:bg>
      <p:bgPr>
        <a:solidFill>
          <a:schemeClr val="accent6"/>
        </a:soli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xmlns="" id="{88BA6D96-EFE3-4743-8FB5-544E9692D111}"/>
              </a:ext>
            </a:extLst>
          </p:cNvPr>
          <p:cNvSpPr>
            <a:spLocks noGrp="1"/>
          </p:cNvSpPr>
          <p:nvPr>
            <p:ph type="pic" sz="quarter" idx="26"/>
          </p:nvPr>
        </p:nvSpPr>
        <p:spPr>
          <a:xfrm>
            <a:off x="2" y="0"/>
            <a:ext cx="9155429" cy="6858000"/>
          </a:xfrm>
          <a:custGeom>
            <a:avLst/>
            <a:gdLst>
              <a:gd name="connsiteX0" fmla="*/ 5490209 w 9155429"/>
              <a:gd name="connsiteY0" fmla="*/ 3511550 h 6858000"/>
              <a:gd name="connsiteX1" fmla="*/ 6979919 w 9155429"/>
              <a:gd name="connsiteY1" fmla="*/ 3511550 h 6858000"/>
              <a:gd name="connsiteX2" fmla="*/ 5541009 w 9155429"/>
              <a:gd name="connsiteY2" fmla="*/ 6858000 h 6858000"/>
              <a:gd name="connsiteX3" fmla="*/ 4050029 w 9155429"/>
              <a:gd name="connsiteY3" fmla="*/ 6858000 h 6858000"/>
              <a:gd name="connsiteX4" fmla="*/ 0 w 9155429"/>
              <a:gd name="connsiteY4" fmla="*/ 3511550 h 6858000"/>
              <a:gd name="connsiteX5" fmla="*/ 2444750 w 9155429"/>
              <a:gd name="connsiteY5" fmla="*/ 3511550 h 6858000"/>
              <a:gd name="connsiteX6" fmla="*/ 1004570 w 9155429"/>
              <a:gd name="connsiteY6" fmla="*/ 6858000 h 6858000"/>
              <a:gd name="connsiteX7" fmla="*/ 0 w 9155429"/>
              <a:gd name="connsiteY7" fmla="*/ 6858000 h 6858000"/>
              <a:gd name="connsiteX8" fmla="*/ 7001509 w 9155429"/>
              <a:gd name="connsiteY8" fmla="*/ 1 h 6858000"/>
              <a:gd name="connsiteX9" fmla="*/ 8491219 w 9155429"/>
              <a:gd name="connsiteY9" fmla="*/ 1 h 6858000"/>
              <a:gd name="connsiteX10" fmla="*/ 7051039 w 9155429"/>
              <a:gd name="connsiteY10" fmla="*/ 3346450 h 6858000"/>
              <a:gd name="connsiteX11" fmla="*/ 5561329 w 9155429"/>
              <a:gd name="connsiteY11" fmla="*/ 3346450 h 6858000"/>
              <a:gd name="connsiteX12" fmla="*/ 8722359 w 9155429"/>
              <a:gd name="connsiteY12" fmla="*/ 0 h 6858000"/>
              <a:gd name="connsiteX13" fmla="*/ 9155429 w 9155429"/>
              <a:gd name="connsiteY13" fmla="*/ 0 h 6858000"/>
              <a:gd name="connsiteX14" fmla="*/ 6203949 w 9155429"/>
              <a:gd name="connsiteY14" fmla="*/ 6858000 h 6858000"/>
              <a:gd name="connsiteX15" fmla="*/ 5772149 w 9155429"/>
              <a:gd name="connsiteY15" fmla="*/ 6858000 h 6858000"/>
              <a:gd name="connsiteX16" fmla="*/ 4190999 w 9155429"/>
              <a:gd name="connsiteY16" fmla="*/ 0 h 6858000"/>
              <a:gd name="connsiteX17" fmla="*/ 6753859 w 9155429"/>
              <a:gd name="connsiteY17" fmla="*/ 0 h 6858000"/>
              <a:gd name="connsiteX18" fmla="*/ 3802379 w 9155429"/>
              <a:gd name="connsiteY18" fmla="*/ 6858000 h 6858000"/>
              <a:gd name="connsiteX19" fmla="*/ 1239520 w 9155429"/>
              <a:gd name="connsiteY19" fmla="*/ 6858000 h 6858000"/>
              <a:gd name="connsiteX20" fmla="*/ 0 w 9155429"/>
              <a:gd name="connsiteY20" fmla="*/ 0 h 6858000"/>
              <a:gd name="connsiteX21" fmla="*/ 3956050 w 9155429"/>
              <a:gd name="connsiteY21" fmla="*/ 0 h 6858000"/>
              <a:gd name="connsiteX22" fmla="*/ 2515869 w 9155429"/>
              <a:gd name="connsiteY22" fmla="*/ 3346450 h 6858000"/>
              <a:gd name="connsiteX23" fmla="*/ 0 w 9155429"/>
              <a:gd name="connsiteY23" fmla="*/ 33464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55429" h="6858000">
                <a:moveTo>
                  <a:pt x="5490209" y="3511550"/>
                </a:moveTo>
                <a:lnTo>
                  <a:pt x="6979919" y="3511550"/>
                </a:lnTo>
                <a:lnTo>
                  <a:pt x="5541009" y="6858000"/>
                </a:lnTo>
                <a:lnTo>
                  <a:pt x="4050029" y="6858000"/>
                </a:lnTo>
                <a:close/>
                <a:moveTo>
                  <a:pt x="0" y="3511550"/>
                </a:moveTo>
                <a:lnTo>
                  <a:pt x="2444750" y="3511550"/>
                </a:lnTo>
                <a:lnTo>
                  <a:pt x="1004570" y="6858000"/>
                </a:lnTo>
                <a:lnTo>
                  <a:pt x="0" y="6858000"/>
                </a:lnTo>
                <a:close/>
                <a:moveTo>
                  <a:pt x="7001509" y="1"/>
                </a:moveTo>
                <a:lnTo>
                  <a:pt x="8491219" y="1"/>
                </a:lnTo>
                <a:lnTo>
                  <a:pt x="7051039" y="3346450"/>
                </a:lnTo>
                <a:lnTo>
                  <a:pt x="5561329" y="3346450"/>
                </a:lnTo>
                <a:close/>
                <a:moveTo>
                  <a:pt x="8722359" y="0"/>
                </a:moveTo>
                <a:lnTo>
                  <a:pt x="9155429" y="0"/>
                </a:lnTo>
                <a:lnTo>
                  <a:pt x="6203949" y="6858000"/>
                </a:lnTo>
                <a:lnTo>
                  <a:pt x="5772149" y="6858000"/>
                </a:lnTo>
                <a:close/>
                <a:moveTo>
                  <a:pt x="4190999" y="0"/>
                </a:moveTo>
                <a:lnTo>
                  <a:pt x="6753859" y="0"/>
                </a:lnTo>
                <a:lnTo>
                  <a:pt x="3802379" y="6858000"/>
                </a:lnTo>
                <a:lnTo>
                  <a:pt x="1239520" y="6858000"/>
                </a:lnTo>
                <a:close/>
                <a:moveTo>
                  <a:pt x="0" y="0"/>
                </a:moveTo>
                <a:lnTo>
                  <a:pt x="3956050" y="0"/>
                </a:lnTo>
                <a:lnTo>
                  <a:pt x="2515869" y="3346450"/>
                </a:lnTo>
                <a:lnTo>
                  <a:pt x="0" y="334645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smtClean="0"/>
              <a:t>Click icon to add picture</a:t>
            </a:r>
            <a:endParaRPr lang="ru-RU" dirty="0"/>
          </a:p>
        </p:txBody>
      </p:sp>
      <p:sp>
        <p:nvSpPr>
          <p:cNvPr id="14" name="Graphic 19">
            <a:extLst>
              <a:ext uri="{FF2B5EF4-FFF2-40B4-BE49-F238E27FC236}">
                <a16:creationId xmlns:a16="http://schemas.microsoft.com/office/drawing/2014/main" xmlns="" id="{97347B99-304D-468D-B6F0-9D59E6077A64}"/>
              </a:ext>
            </a:extLst>
          </p:cNvPr>
          <p:cNvSpPr/>
          <p:nvPr userDrawn="1"/>
        </p:nvSpPr>
        <p:spPr>
          <a:xfrm flipH="1">
            <a:off x="9004387" y="3285679"/>
            <a:ext cx="3191256" cy="146304"/>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0" name="Title 1">
            <a:extLst>
              <a:ext uri="{FF2B5EF4-FFF2-40B4-BE49-F238E27FC236}">
                <a16:creationId xmlns:a16="http://schemas.microsoft.com/office/drawing/2014/main" xmlns="" id="{BB615286-AF88-4751-9BF6-3F030092F6F6}"/>
              </a:ext>
            </a:extLst>
          </p:cNvPr>
          <p:cNvSpPr>
            <a:spLocks noGrp="1"/>
          </p:cNvSpPr>
          <p:nvPr>
            <p:ph type="title" hasCustomPrompt="1"/>
          </p:nvPr>
        </p:nvSpPr>
        <p:spPr>
          <a:xfrm>
            <a:off x="7192372" y="973512"/>
            <a:ext cx="4183939" cy="2281355"/>
          </a:xfrm>
        </p:spPr>
        <p:txBody>
          <a:bodyPr>
            <a:noAutofit/>
          </a:bodyPr>
          <a:lstStyle>
            <a:lvl1pPr algn="r">
              <a:defRPr sz="7000" b="1">
                <a:solidFill>
                  <a:schemeClr val="bg1"/>
                </a:solidFill>
              </a:defRPr>
            </a:lvl1pPr>
          </a:lstStyle>
          <a:p>
            <a:r>
              <a:rPr lang="en-US" dirty="0"/>
              <a:t>THANK</a:t>
            </a:r>
            <a:br>
              <a:rPr lang="en-US" dirty="0"/>
            </a:br>
            <a:r>
              <a:rPr lang="en-US" dirty="0"/>
              <a:t>YOU!</a:t>
            </a:r>
            <a:endParaRPr lang="ru-RU" dirty="0"/>
          </a:p>
        </p:txBody>
      </p:sp>
      <p:sp>
        <p:nvSpPr>
          <p:cNvPr id="21" name="Text Placeholder 14">
            <a:extLst>
              <a:ext uri="{FF2B5EF4-FFF2-40B4-BE49-F238E27FC236}">
                <a16:creationId xmlns:a16="http://schemas.microsoft.com/office/drawing/2014/main" xmlns="" id="{5E15D97E-2723-48C3-B835-65DB0286DB64}"/>
              </a:ext>
            </a:extLst>
          </p:cNvPr>
          <p:cNvSpPr>
            <a:spLocks noGrp="1"/>
          </p:cNvSpPr>
          <p:nvPr>
            <p:ph type="body" sz="quarter" idx="13" hasCustomPrompt="1"/>
          </p:nvPr>
        </p:nvSpPr>
        <p:spPr>
          <a:xfrm>
            <a:off x="8240540" y="3675708"/>
            <a:ext cx="3135771" cy="1101897"/>
          </a:xfrm>
        </p:spPr>
        <p:txBody>
          <a:bodyPr>
            <a:noAutofit/>
          </a:bodyPr>
          <a:lstStyle>
            <a:lvl1pPr marL="0" indent="0" algn="r">
              <a:buNone/>
              <a:defRPr sz="3500" b="0" i="0">
                <a:solidFill>
                  <a:schemeClr val="tx2"/>
                </a:solidFill>
              </a:defRPr>
            </a:lvl1pPr>
          </a:lstStyle>
          <a:p>
            <a:pPr lvl="0"/>
            <a:r>
              <a:rPr lang="en-US" dirty="0"/>
              <a:t>Alexander</a:t>
            </a:r>
            <a:br>
              <a:rPr lang="en-US" dirty="0"/>
            </a:br>
            <a:r>
              <a:rPr lang="en-US" dirty="0" err="1"/>
              <a:t>Martensson</a:t>
            </a:r>
            <a:endParaRPr lang="en-US" dirty="0"/>
          </a:p>
        </p:txBody>
      </p:sp>
      <p:sp>
        <p:nvSpPr>
          <p:cNvPr id="25" name="Text Placeholder 26">
            <a:extLst>
              <a:ext uri="{FF2B5EF4-FFF2-40B4-BE49-F238E27FC236}">
                <a16:creationId xmlns:a16="http://schemas.microsoft.com/office/drawing/2014/main" xmlns="" id="{4D45CEBA-121A-426A-897A-9E3CDC5F5CC1}"/>
              </a:ext>
            </a:extLst>
          </p:cNvPr>
          <p:cNvSpPr>
            <a:spLocks noGrp="1"/>
          </p:cNvSpPr>
          <p:nvPr>
            <p:ph type="body" sz="quarter" idx="22" hasCustomPrompt="1"/>
          </p:nvPr>
        </p:nvSpPr>
        <p:spPr>
          <a:xfrm>
            <a:off x="7008780" y="5019264"/>
            <a:ext cx="4367531" cy="474519"/>
          </a:xfrm>
        </p:spPr>
        <p:txBody>
          <a:bodyPr>
            <a:noAutofit/>
          </a:bodyPr>
          <a:lstStyle>
            <a:lvl1pPr marL="0" indent="0" algn="r">
              <a:buNone/>
              <a:defRPr sz="22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678-555-0128</a:t>
            </a:r>
          </a:p>
        </p:txBody>
      </p:sp>
      <p:sp>
        <p:nvSpPr>
          <p:cNvPr id="28" name="Text Placeholder 26">
            <a:extLst>
              <a:ext uri="{FF2B5EF4-FFF2-40B4-BE49-F238E27FC236}">
                <a16:creationId xmlns:a16="http://schemas.microsoft.com/office/drawing/2014/main" xmlns="" id="{0767B0C7-7BD9-4BF1-8D3D-91DED23803E6}"/>
              </a:ext>
            </a:extLst>
          </p:cNvPr>
          <p:cNvSpPr>
            <a:spLocks noGrp="1"/>
          </p:cNvSpPr>
          <p:nvPr>
            <p:ph type="body" sz="quarter" idx="23" hasCustomPrompt="1"/>
          </p:nvPr>
        </p:nvSpPr>
        <p:spPr>
          <a:xfrm>
            <a:off x="7008780" y="4805882"/>
            <a:ext cx="4367531" cy="288000"/>
          </a:xfrm>
        </p:spPr>
        <p:txBody>
          <a:bodyPr>
            <a:noAutofit/>
          </a:bodyPr>
          <a:lstStyle>
            <a:lvl1pPr marL="0" indent="0" algn="r">
              <a:buNone/>
              <a:defRPr sz="14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Phone</a:t>
            </a:r>
          </a:p>
        </p:txBody>
      </p:sp>
      <p:sp>
        <p:nvSpPr>
          <p:cNvPr id="31" name="Text Placeholder 26">
            <a:extLst>
              <a:ext uri="{FF2B5EF4-FFF2-40B4-BE49-F238E27FC236}">
                <a16:creationId xmlns:a16="http://schemas.microsoft.com/office/drawing/2014/main" xmlns="" id="{26B74744-5435-47DD-B65F-16D8E7AC1557}"/>
              </a:ext>
            </a:extLst>
          </p:cNvPr>
          <p:cNvSpPr>
            <a:spLocks noGrp="1"/>
          </p:cNvSpPr>
          <p:nvPr>
            <p:ph type="body" sz="quarter" idx="24" hasCustomPrompt="1"/>
          </p:nvPr>
        </p:nvSpPr>
        <p:spPr>
          <a:xfrm>
            <a:off x="5455755" y="5685822"/>
            <a:ext cx="5920556" cy="474519"/>
          </a:xfrm>
        </p:spPr>
        <p:txBody>
          <a:bodyPr>
            <a:noAutofit/>
          </a:bodyPr>
          <a:lstStyle>
            <a:lvl1pPr marL="0" indent="0" algn="r">
              <a:buNone/>
              <a:defRPr sz="22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martensson@example.com</a:t>
            </a:r>
          </a:p>
        </p:txBody>
      </p:sp>
      <p:sp>
        <p:nvSpPr>
          <p:cNvPr id="32" name="Text Placeholder 26">
            <a:extLst>
              <a:ext uri="{FF2B5EF4-FFF2-40B4-BE49-F238E27FC236}">
                <a16:creationId xmlns:a16="http://schemas.microsoft.com/office/drawing/2014/main" xmlns="" id="{20815411-0E43-4B6B-92C7-6E312091ABAB}"/>
              </a:ext>
            </a:extLst>
          </p:cNvPr>
          <p:cNvSpPr>
            <a:spLocks noGrp="1"/>
          </p:cNvSpPr>
          <p:nvPr>
            <p:ph type="body" sz="quarter" idx="25" hasCustomPrompt="1"/>
          </p:nvPr>
        </p:nvSpPr>
        <p:spPr>
          <a:xfrm>
            <a:off x="7008780" y="5466001"/>
            <a:ext cx="4367531" cy="288000"/>
          </a:xfrm>
        </p:spPr>
        <p:txBody>
          <a:bodyPr>
            <a:noAutofit/>
          </a:bodyPr>
          <a:lstStyle>
            <a:lvl1pPr marL="0" indent="0" algn="r">
              <a:buNone/>
              <a:defRPr sz="14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Email</a:t>
            </a:r>
          </a:p>
        </p:txBody>
      </p:sp>
    </p:spTree>
    <p:extLst>
      <p:ext uri="{BB962C8B-B14F-4D97-AF65-F5344CB8AC3E}">
        <p14:creationId xmlns:p14="http://schemas.microsoft.com/office/powerpoint/2010/main" val="2153193158"/>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xmlns="" id="{8E43AF0D-28CB-4D3A-A944-CE3DCAAC5657}"/>
              </a:ext>
            </a:extLst>
          </p:cNvPr>
          <p:cNvSpPr/>
          <p:nvPr userDrawn="1"/>
        </p:nvSpPr>
        <p:spPr>
          <a:xfrm>
            <a:off x="3033191" y="0"/>
            <a:ext cx="9155634" cy="6858000"/>
          </a:xfrm>
          <a:custGeom>
            <a:avLst/>
            <a:gdLst>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2101419 w 9155634"/>
              <a:gd name="connsiteY4" fmla="*/ 3511550 h 6858000"/>
              <a:gd name="connsiteX5" fmla="*/ 3591129 w 9155634"/>
              <a:gd name="connsiteY5" fmla="*/ 3511550 h 6858000"/>
              <a:gd name="connsiteX6" fmla="*/ 2150949 w 9155634"/>
              <a:gd name="connsiteY6" fmla="*/ 6858000 h 6858000"/>
              <a:gd name="connsiteX7" fmla="*/ 661239 w 9155634"/>
              <a:gd name="connsiteY7" fmla="*/ 6858000 h 6858000"/>
              <a:gd name="connsiteX8" fmla="*/ 8147889 w 9155634"/>
              <a:gd name="connsiteY8" fmla="*/ 0 h 6858000"/>
              <a:gd name="connsiteX9" fmla="*/ 9155634 w 9155634"/>
              <a:gd name="connsiteY9" fmla="*/ 0 h 6858000"/>
              <a:gd name="connsiteX10" fmla="*/ 9155634 w 9155634"/>
              <a:gd name="connsiteY10" fmla="*/ 3346450 h 6858000"/>
              <a:gd name="connsiteX11" fmla="*/ 6707709 w 9155634"/>
              <a:gd name="connsiteY11" fmla="*/ 3346450 h 6858000"/>
              <a:gd name="connsiteX12" fmla="*/ 5350079 w 9155634"/>
              <a:gd name="connsiteY12" fmla="*/ 0 h 6858000"/>
              <a:gd name="connsiteX13" fmla="*/ 7912939 w 9155634"/>
              <a:gd name="connsiteY13" fmla="*/ 0 h 6858000"/>
              <a:gd name="connsiteX14" fmla="*/ 4961459 w 9155634"/>
              <a:gd name="connsiteY14" fmla="*/ 6858000 h 6858000"/>
              <a:gd name="connsiteX15" fmla="*/ 2399869 w 9155634"/>
              <a:gd name="connsiteY15" fmla="*/ 6858000 h 6858000"/>
              <a:gd name="connsiteX16" fmla="*/ 3612719 w 9155634"/>
              <a:gd name="connsiteY16" fmla="*/ 0 h 6858000"/>
              <a:gd name="connsiteX17" fmla="*/ 5102429 w 9155634"/>
              <a:gd name="connsiteY17" fmla="*/ 0 h 6858000"/>
              <a:gd name="connsiteX18" fmla="*/ 3662249 w 9155634"/>
              <a:gd name="connsiteY18" fmla="*/ 3346450 h 6858000"/>
              <a:gd name="connsiteX19" fmla="*/ 2172539 w 9155634"/>
              <a:gd name="connsiteY19" fmla="*/ 3346450 h 6858000"/>
              <a:gd name="connsiteX20" fmla="*/ 2947249 w 9155634"/>
              <a:gd name="connsiteY20" fmla="*/ 0 h 6858000"/>
              <a:gd name="connsiteX21" fmla="*/ 3381579 w 9155634"/>
              <a:gd name="connsiteY21" fmla="*/ 0 h 6858000"/>
              <a:gd name="connsiteX22" fmla="*/ 430099 w 9155634"/>
              <a:gd name="connsiteY22" fmla="*/ 6858000 h 6858000"/>
              <a:gd name="connsiteX23" fmla="*/ 0 w 9155634"/>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55634" h="6858000">
                <a:moveTo>
                  <a:pt x="6636589" y="3511550"/>
                </a:moveTo>
                <a:lnTo>
                  <a:pt x="9155634" y="3511550"/>
                </a:lnTo>
                <a:lnTo>
                  <a:pt x="9155634" y="6858000"/>
                </a:lnTo>
                <a:lnTo>
                  <a:pt x="5196409" y="6858000"/>
                </a:lnTo>
                <a:close/>
                <a:moveTo>
                  <a:pt x="2101419" y="3511550"/>
                </a:moveTo>
                <a:lnTo>
                  <a:pt x="3591129" y="3511550"/>
                </a:lnTo>
                <a:lnTo>
                  <a:pt x="2150949" y="6858000"/>
                </a:lnTo>
                <a:lnTo>
                  <a:pt x="661239" y="6858000"/>
                </a:lnTo>
                <a:close/>
                <a:moveTo>
                  <a:pt x="8147889" y="0"/>
                </a:moveTo>
                <a:lnTo>
                  <a:pt x="9155634" y="0"/>
                </a:lnTo>
                <a:lnTo>
                  <a:pt x="9155634" y="3346450"/>
                </a:lnTo>
                <a:lnTo>
                  <a:pt x="6707709" y="3346450"/>
                </a:lnTo>
                <a:close/>
                <a:moveTo>
                  <a:pt x="5350079" y="0"/>
                </a:moveTo>
                <a:lnTo>
                  <a:pt x="7912939" y="0"/>
                </a:lnTo>
                <a:lnTo>
                  <a:pt x="4961459" y="6858000"/>
                </a:lnTo>
                <a:lnTo>
                  <a:pt x="2399869" y="6858000"/>
                </a:lnTo>
                <a:close/>
                <a:moveTo>
                  <a:pt x="3612719" y="0"/>
                </a:moveTo>
                <a:lnTo>
                  <a:pt x="5102429" y="0"/>
                </a:lnTo>
                <a:lnTo>
                  <a:pt x="3662249" y="3346450"/>
                </a:lnTo>
                <a:lnTo>
                  <a:pt x="2172539" y="3346450"/>
                </a:lnTo>
                <a:close/>
                <a:moveTo>
                  <a:pt x="2947249" y="0"/>
                </a:moveTo>
                <a:lnTo>
                  <a:pt x="3381579" y="0"/>
                </a:lnTo>
                <a:lnTo>
                  <a:pt x="430099" y="6858000"/>
                </a:lnTo>
                <a:lnTo>
                  <a:pt x="0" y="6858000"/>
                </a:lnTo>
                <a:close/>
              </a:path>
            </a:pathLst>
          </a:custGeom>
          <a:solidFill>
            <a:schemeClr val="bg2">
              <a:alpha val="15000"/>
            </a:schemeClr>
          </a:solidFill>
          <a:ln w="12700" cap="flat">
            <a:noFill/>
            <a:prstDash val="solid"/>
            <a:miter/>
          </a:ln>
        </p:spPr>
        <p:txBody>
          <a:bodyPr rtlCol="0" anchor="ctr"/>
          <a:lstStyle/>
          <a:p>
            <a:pPr algn="l"/>
            <a:endParaRPr lang="en-US" dirty="0"/>
          </a:p>
        </p:txBody>
      </p:sp>
      <p:sp>
        <p:nvSpPr>
          <p:cNvPr id="22" name="Graphic 19">
            <a:extLst>
              <a:ext uri="{FF2B5EF4-FFF2-40B4-BE49-F238E27FC236}">
                <a16:creationId xmlns:a16="http://schemas.microsoft.com/office/drawing/2014/main" xmlns="" id="{A6B740BD-8499-412C-AE4E-A4AD7F73100E}"/>
              </a:ext>
            </a:extLst>
          </p:cNvPr>
          <p:cNvSpPr/>
          <p:nvPr/>
        </p:nvSpPr>
        <p:spPr>
          <a:xfrm>
            <a:off x="-10852" y="3369468"/>
            <a:ext cx="3722400" cy="144000"/>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6" name="Title 1">
            <a:extLst>
              <a:ext uri="{FF2B5EF4-FFF2-40B4-BE49-F238E27FC236}">
                <a16:creationId xmlns:a16="http://schemas.microsoft.com/office/drawing/2014/main" xmlns="" id="{310DFD8C-544F-465B-8315-8B3AA8B95790}"/>
              </a:ext>
            </a:extLst>
          </p:cNvPr>
          <p:cNvSpPr>
            <a:spLocks noGrp="1"/>
          </p:cNvSpPr>
          <p:nvPr>
            <p:ph type="title" hasCustomPrompt="1"/>
          </p:nvPr>
        </p:nvSpPr>
        <p:spPr>
          <a:xfrm>
            <a:off x="770021" y="1096344"/>
            <a:ext cx="10510754" cy="2281355"/>
          </a:xfrm>
        </p:spPr>
        <p:txBody>
          <a:bodyPr>
            <a:noAutofit/>
          </a:bodyPr>
          <a:lstStyle>
            <a:lvl1pPr algn="l">
              <a:defRPr sz="7000" b="1">
                <a:solidFill>
                  <a:schemeClr val="bg1"/>
                </a:solidFill>
              </a:defRPr>
            </a:lvl1pPr>
          </a:lstStyle>
          <a:p>
            <a:r>
              <a:rPr lang="en-US" dirty="0"/>
              <a:t>PRESENTATION</a:t>
            </a:r>
            <a:r>
              <a:rPr lang="ru-RU" dirty="0"/>
              <a:t/>
            </a:r>
            <a:br>
              <a:rPr lang="ru-RU" dirty="0"/>
            </a:br>
            <a:r>
              <a:rPr lang="en-US" dirty="0"/>
              <a:t>TITLE</a:t>
            </a:r>
            <a:endParaRPr lang="ru-RU" dirty="0"/>
          </a:p>
        </p:txBody>
      </p:sp>
      <p:sp>
        <p:nvSpPr>
          <p:cNvPr id="15" name="Subtitle 2">
            <a:extLst>
              <a:ext uri="{FF2B5EF4-FFF2-40B4-BE49-F238E27FC236}">
                <a16:creationId xmlns:a16="http://schemas.microsoft.com/office/drawing/2014/main" xmlns="" id="{8046DF3F-8EBA-4583-9F19-45C979FDAB65}"/>
              </a:ext>
            </a:extLst>
          </p:cNvPr>
          <p:cNvSpPr>
            <a:spLocks noGrp="1"/>
          </p:cNvSpPr>
          <p:nvPr>
            <p:ph type="subTitle" idx="1"/>
          </p:nvPr>
        </p:nvSpPr>
        <p:spPr>
          <a:xfrm>
            <a:off x="770021" y="3773554"/>
            <a:ext cx="10090287" cy="1101897"/>
          </a:xfrm>
        </p:spPr>
        <p:txBody>
          <a:bodyPr vert="horz" lIns="91440" tIns="45720" rIns="91440" bIns="45720" rtlCol="0">
            <a:noAutofit/>
          </a:bodyPr>
          <a:lstStyle>
            <a:lvl1pPr marL="0" indent="0">
              <a:buNone/>
              <a:defRPr lang="en-US" sz="3500" b="0" i="0"/>
            </a:lvl1pPr>
          </a:lstStyle>
          <a:p>
            <a:pPr marL="228600" lvl="0" indent="-228600"/>
            <a:r>
              <a:rPr lang="en-US" smtClean="0"/>
              <a:t>Click to edit Master subtitle style</a:t>
            </a:r>
            <a:endParaRPr lang="en-US"/>
          </a:p>
        </p:txBody>
      </p:sp>
    </p:spTree>
    <p:extLst>
      <p:ext uri="{BB962C8B-B14F-4D97-AF65-F5344CB8AC3E}">
        <p14:creationId xmlns:p14="http://schemas.microsoft.com/office/powerpoint/2010/main" val="1946741196"/>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982713AA-FAF7-4D64-AB9D-53ACFDBF8B5B}"/>
              </a:ext>
            </a:extLst>
          </p:cNvPr>
          <p:cNvSpPr/>
          <p:nvPr userDrawn="1"/>
        </p:nvSpPr>
        <p:spPr>
          <a:xfrm>
            <a:off x="-1" y="172278"/>
            <a:ext cx="12192000" cy="6559826"/>
          </a:xfrm>
          <a:custGeom>
            <a:avLst/>
            <a:gdLst>
              <a:gd name="connsiteX0" fmla="*/ 5864259 w 12192000"/>
              <a:gd name="connsiteY0" fmla="*/ 2854132 h 6559826"/>
              <a:gd name="connsiteX1" fmla="*/ 5864259 w 12192000"/>
              <a:gd name="connsiteY1" fmla="*/ 5342062 h 6559826"/>
              <a:gd name="connsiteX2" fmla="*/ 6907 w 12192000"/>
              <a:gd name="connsiteY2" fmla="*/ 6559826 h 6559826"/>
              <a:gd name="connsiteX3" fmla="*/ 0 w 12192000"/>
              <a:gd name="connsiteY3" fmla="*/ 6559826 h 6559826"/>
              <a:gd name="connsiteX4" fmla="*/ 0 w 12192000"/>
              <a:gd name="connsiteY4" fmla="*/ 4073332 h 6559826"/>
              <a:gd name="connsiteX5" fmla="*/ 12192000 w 12192000"/>
              <a:gd name="connsiteY5" fmla="*/ 2685378 h 6559826"/>
              <a:gd name="connsiteX6" fmla="*/ 12192000 w 12192000"/>
              <a:gd name="connsiteY6" fmla="*/ 5173308 h 6559826"/>
              <a:gd name="connsiteX7" fmla="*/ 6104805 w 12192000"/>
              <a:gd name="connsiteY7" fmla="*/ 6429182 h 6559826"/>
              <a:gd name="connsiteX8" fmla="*/ 6104805 w 12192000"/>
              <a:gd name="connsiteY8" fmla="*/ 3941252 h 6559826"/>
              <a:gd name="connsiteX9" fmla="*/ 11991762 w 12192000"/>
              <a:gd name="connsiteY9" fmla="*/ 0 h 6559826"/>
              <a:gd name="connsiteX10" fmla="*/ 12192000 w 12192000"/>
              <a:gd name="connsiteY10" fmla="*/ 0 h 6559826"/>
              <a:gd name="connsiteX11" fmla="*/ 12192000 w 12192000"/>
              <a:gd name="connsiteY11" fmla="*/ 2446611 h 6559826"/>
              <a:gd name="connsiteX12" fmla="*/ 6104805 w 12192000"/>
              <a:gd name="connsiteY12" fmla="*/ 3701222 h 6559826"/>
              <a:gd name="connsiteX13" fmla="*/ 6104805 w 12192000"/>
              <a:gd name="connsiteY13" fmla="*/ 1214562 h 655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559826">
                <a:moveTo>
                  <a:pt x="5864259" y="2854132"/>
                </a:moveTo>
                <a:lnTo>
                  <a:pt x="5864259" y="5342062"/>
                </a:lnTo>
                <a:lnTo>
                  <a:pt x="6907" y="6559826"/>
                </a:lnTo>
                <a:lnTo>
                  <a:pt x="0" y="6559826"/>
                </a:lnTo>
                <a:lnTo>
                  <a:pt x="0" y="4073332"/>
                </a:lnTo>
                <a:close/>
                <a:moveTo>
                  <a:pt x="12192000" y="2685378"/>
                </a:moveTo>
                <a:lnTo>
                  <a:pt x="12192000" y="5173308"/>
                </a:lnTo>
                <a:lnTo>
                  <a:pt x="6104805" y="6429182"/>
                </a:lnTo>
                <a:lnTo>
                  <a:pt x="6104805" y="3941252"/>
                </a:lnTo>
                <a:close/>
                <a:moveTo>
                  <a:pt x="11991762" y="0"/>
                </a:moveTo>
                <a:lnTo>
                  <a:pt x="12192000" y="0"/>
                </a:lnTo>
                <a:lnTo>
                  <a:pt x="12192000" y="2446611"/>
                </a:lnTo>
                <a:lnTo>
                  <a:pt x="6104805" y="3701222"/>
                </a:lnTo>
                <a:lnTo>
                  <a:pt x="6104805" y="1214562"/>
                </a:lnTo>
                <a:close/>
              </a:path>
            </a:pathLst>
          </a:custGeom>
          <a:solidFill>
            <a:schemeClr val="bg2">
              <a:alpha val="15000"/>
            </a:schemeClr>
          </a:solidFill>
          <a:ln w="12700" cap="flat">
            <a:noFill/>
            <a:prstDash val="solid"/>
            <a:miter/>
          </a:ln>
        </p:spPr>
        <p:txBody>
          <a:bodyPr rtlCol="0" anchor="ctr"/>
          <a:lstStyle/>
          <a:p>
            <a:pPr algn="l"/>
            <a:endParaRPr lang="en-US" dirty="0"/>
          </a:p>
        </p:txBody>
      </p:sp>
      <p:sp>
        <p:nvSpPr>
          <p:cNvPr id="2" name="Title 1">
            <a:extLst>
              <a:ext uri="{FF2B5EF4-FFF2-40B4-BE49-F238E27FC236}">
                <a16:creationId xmlns:a16="http://schemas.microsoft.com/office/drawing/2014/main" xmlns="" id="{CF097552-E3A8-41F6-B00B-4A39A247AA0E}"/>
              </a:ext>
            </a:extLst>
          </p:cNvPr>
          <p:cNvSpPr>
            <a:spLocks noGrp="1"/>
          </p:cNvSpPr>
          <p:nvPr>
            <p:ph type="title" hasCustomPrompt="1"/>
          </p:nvPr>
        </p:nvSpPr>
        <p:spPr>
          <a:xfrm>
            <a:off x="777240" y="1033272"/>
            <a:ext cx="5056083" cy="782638"/>
          </a:xfrm>
        </p:spPr>
        <p:txBody>
          <a:bodyPr>
            <a:normAutofit/>
          </a:bodyPr>
          <a:lstStyle>
            <a:lvl1pPr algn="l">
              <a:defRPr sz="4000" b="1">
                <a:solidFill>
                  <a:schemeClr val="bg1"/>
                </a:solidFill>
              </a:defRPr>
            </a:lvl1pPr>
          </a:lstStyle>
          <a:p>
            <a:r>
              <a:rPr lang="en-US" dirty="0"/>
              <a:t>DIVIDER SLIDE</a:t>
            </a:r>
            <a:endParaRPr lang="ru-RU" dirty="0"/>
          </a:p>
        </p:txBody>
      </p:sp>
      <p:sp>
        <p:nvSpPr>
          <p:cNvPr id="3" name="Slide Number Placeholder 2">
            <a:extLst>
              <a:ext uri="{FF2B5EF4-FFF2-40B4-BE49-F238E27FC236}">
                <a16:creationId xmlns:a16="http://schemas.microsoft.com/office/drawing/2014/main" xmlns=""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5" name="Graphic 4">
            <a:extLst>
              <a:ext uri="{FF2B5EF4-FFF2-40B4-BE49-F238E27FC236}">
                <a16:creationId xmlns:a16="http://schemas.microsoft.com/office/drawing/2014/main" xmlns="" id="{2095D1D4-8CA3-4CA3-825D-088EDB51A8AE}"/>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7" name="Graphic 15">
            <a:extLst>
              <a:ext uri="{FF2B5EF4-FFF2-40B4-BE49-F238E27FC236}">
                <a16:creationId xmlns:a16="http://schemas.microsoft.com/office/drawing/2014/main" xmlns="" id="{2DB5E70B-ECC9-4800-9DC0-5897EF3F16AB}"/>
              </a:ext>
            </a:extLst>
          </p:cNvPr>
          <p:cNvSpPr/>
          <p:nvPr/>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0" name="Text Placeholder 2">
            <a:extLst>
              <a:ext uri="{FF2B5EF4-FFF2-40B4-BE49-F238E27FC236}">
                <a16:creationId xmlns:a16="http://schemas.microsoft.com/office/drawing/2014/main" xmlns="" id="{A3B87DE7-6A4B-4A0E-8622-C9BA93F0B364}"/>
              </a:ext>
            </a:extLst>
          </p:cNvPr>
          <p:cNvSpPr>
            <a:spLocks noGrp="1"/>
          </p:cNvSpPr>
          <p:nvPr>
            <p:ph type="body" idx="1"/>
          </p:nvPr>
        </p:nvSpPr>
        <p:spPr>
          <a:xfrm>
            <a:off x="777240" y="2225393"/>
            <a:ext cx="5110693" cy="782638"/>
          </a:xfrm>
        </p:spPr>
        <p:txBody>
          <a:bodyPr vert="horz" lIns="91440" tIns="45720" rIns="91440" bIns="45720" rtlCol="0">
            <a:normAutofit/>
          </a:bodyPr>
          <a:lstStyle>
            <a:lvl1pPr marL="0" indent="0">
              <a:buNone/>
              <a:defRPr lang="en-US" sz="2200"/>
            </a:lvl1pPr>
          </a:lstStyle>
          <a:p>
            <a:pPr marL="228600" lvl="0" indent="-228600"/>
            <a:r>
              <a:rPr lang="en-US" smtClean="0"/>
              <a:t>Click to edit Master text styles</a:t>
            </a:r>
          </a:p>
        </p:txBody>
      </p:sp>
    </p:spTree>
    <p:extLst>
      <p:ext uri="{BB962C8B-B14F-4D97-AF65-F5344CB8AC3E}">
        <p14:creationId xmlns:p14="http://schemas.microsoft.com/office/powerpoint/2010/main" val="3472388100"/>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xmlns=""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xmlns=""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xmlns=""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xmlns=""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xmlns=""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xmlns="" id="{D0734B58-9436-7F49-BF67-542C05487FFF}"/>
              </a:ext>
            </a:extLst>
          </p:cNvPr>
          <p:cNvSpPr/>
          <p:nvPr userDrawn="1"/>
        </p:nvSpPr>
        <p:spPr>
          <a:xfrm>
            <a:off x="-12700" y="1133341"/>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xmlns="" id="{BF046B1A-A07C-45A3-8FE5-724E34853137}"/>
              </a:ext>
            </a:extLst>
          </p:cNvPr>
          <p:cNvSpPr>
            <a:spLocks noGrp="1"/>
          </p:cNvSpPr>
          <p:nvPr>
            <p:ph type="title"/>
          </p:nvPr>
        </p:nvSpPr>
        <p:spPr>
          <a:xfrm>
            <a:off x="5026" y="67448"/>
            <a:ext cx="11988310" cy="985745"/>
          </a:xfrm>
        </p:spPr>
        <p:txBody>
          <a:bodyPr anchor="b"/>
          <a:lstStyle/>
          <a:p>
            <a:r>
              <a:rPr lang="en-US" smtClean="0"/>
              <a:t>Click to edit Master title style</a:t>
            </a:r>
            <a:endParaRPr lang="en-US"/>
          </a:p>
        </p:txBody>
      </p:sp>
      <p:sp>
        <p:nvSpPr>
          <p:cNvPr id="10" name="Content Placeholder 2">
            <a:extLst>
              <a:ext uri="{FF2B5EF4-FFF2-40B4-BE49-F238E27FC236}">
                <a16:creationId xmlns:a16="http://schemas.microsoft.com/office/drawing/2014/main" xmlns="" id="{83799919-7F2B-44B7-BF0B-B0CE733AC667}"/>
              </a:ext>
            </a:extLst>
          </p:cNvPr>
          <p:cNvSpPr>
            <a:spLocks noGrp="1"/>
          </p:cNvSpPr>
          <p:nvPr>
            <p:ph idx="1"/>
          </p:nvPr>
        </p:nvSpPr>
        <p:spPr>
          <a:xfrm>
            <a:off x="5026" y="1286589"/>
            <a:ext cx="11988310" cy="471578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31123803"/>
      </p:ext>
    </p:extLst>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xmlns=""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xmlns=""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xmlns=""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xmlns=""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xmlns=""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xmlns=""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xmlns="" id="{BF046B1A-A07C-45A3-8FE5-724E34853137}"/>
              </a:ext>
            </a:extLst>
          </p:cNvPr>
          <p:cNvSpPr>
            <a:spLocks noGrp="1"/>
          </p:cNvSpPr>
          <p:nvPr>
            <p:ph type="title"/>
          </p:nvPr>
        </p:nvSpPr>
        <p:spPr/>
        <p:txBody>
          <a:bodyPr anchor="b"/>
          <a:lstStyle/>
          <a:p>
            <a:r>
              <a:rPr lang="en-US" smtClean="0"/>
              <a:t>Click to edit Master title style</a:t>
            </a:r>
            <a:endParaRPr lang="en-US"/>
          </a:p>
        </p:txBody>
      </p:sp>
      <p:sp>
        <p:nvSpPr>
          <p:cNvPr id="15" name="Content Placeholder 2">
            <a:extLst>
              <a:ext uri="{FF2B5EF4-FFF2-40B4-BE49-F238E27FC236}">
                <a16:creationId xmlns:a16="http://schemas.microsoft.com/office/drawing/2014/main" xmlns="" id="{5460D6CB-9BA0-4BA9-9CF5-9D21E9F570CE}"/>
              </a:ext>
            </a:extLst>
          </p:cNvPr>
          <p:cNvSpPr>
            <a:spLocks noGrp="1"/>
          </p:cNvSpPr>
          <p:nvPr>
            <p:ph sz="half" idx="1"/>
          </p:nvPr>
        </p:nvSpPr>
        <p:spPr>
          <a:xfrm>
            <a:off x="838200" y="2277755"/>
            <a:ext cx="5181600" cy="3899207"/>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6" name="Content Placeholder 3">
            <a:extLst>
              <a:ext uri="{FF2B5EF4-FFF2-40B4-BE49-F238E27FC236}">
                <a16:creationId xmlns:a16="http://schemas.microsoft.com/office/drawing/2014/main" xmlns="" id="{EB0DDB5D-8949-4E45-A7CD-0402580BB05B}"/>
              </a:ext>
            </a:extLst>
          </p:cNvPr>
          <p:cNvSpPr>
            <a:spLocks noGrp="1"/>
          </p:cNvSpPr>
          <p:nvPr>
            <p:ph sz="half" idx="2"/>
          </p:nvPr>
        </p:nvSpPr>
        <p:spPr>
          <a:xfrm>
            <a:off x="6172200" y="2277755"/>
            <a:ext cx="5181600" cy="3899208"/>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70607566"/>
      </p:ext>
    </p:extLst>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xmlns=""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xmlns=""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xmlns=""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xmlns=""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xmlns=""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xmlns=""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xmlns="" id="{BF046B1A-A07C-45A3-8FE5-724E34853137}"/>
              </a:ext>
            </a:extLst>
          </p:cNvPr>
          <p:cNvSpPr>
            <a:spLocks noGrp="1"/>
          </p:cNvSpPr>
          <p:nvPr>
            <p:ph type="title"/>
          </p:nvPr>
        </p:nvSpPr>
        <p:spPr/>
        <p:txBody>
          <a:bodyPr anchor="b"/>
          <a:lstStyle/>
          <a:p>
            <a:r>
              <a:rPr lang="en-US" smtClean="0"/>
              <a:t>Click to edit Master title style</a:t>
            </a:r>
            <a:endParaRPr lang="en-US"/>
          </a:p>
        </p:txBody>
      </p:sp>
      <p:sp>
        <p:nvSpPr>
          <p:cNvPr id="15" name="Text Placeholder 2">
            <a:extLst>
              <a:ext uri="{FF2B5EF4-FFF2-40B4-BE49-F238E27FC236}">
                <a16:creationId xmlns:a16="http://schemas.microsoft.com/office/drawing/2014/main" xmlns="" id="{82C817C4-D92F-4269-B22D-5C2E522418D8}"/>
              </a:ext>
            </a:extLst>
          </p:cNvPr>
          <p:cNvSpPr>
            <a:spLocks noGrp="1"/>
          </p:cNvSpPr>
          <p:nvPr>
            <p:ph type="body" idx="1"/>
          </p:nvPr>
        </p:nvSpPr>
        <p:spPr>
          <a:xfrm>
            <a:off x="839788" y="2068513"/>
            <a:ext cx="5157787" cy="4365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Content Placeholder 3">
            <a:extLst>
              <a:ext uri="{FF2B5EF4-FFF2-40B4-BE49-F238E27FC236}">
                <a16:creationId xmlns:a16="http://schemas.microsoft.com/office/drawing/2014/main" xmlns="" id="{C61514A7-2DEE-47E3-BCB4-FB81E9981DA7}"/>
              </a:ext>
            </a:extLst>
          </p:cNvPr>
          <p:cNvSpPr>
            <a:spLocks noGrp="1"/>
          </p:cNvSpPr>
          <p:nvPr>
            <p:ph sz="half" idx="2"/>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7" name="Text Placeholder 4">
            <a:extLst>
              <a:ext uri="{FF2B5EF4-FFF2-40B4-BE49-F238E27FC236}">
                <a16:creationId xmlns:a16="http://schemas.microsoft.com/office/drawing/2014/main" xmlns="" id="{3455C9D3-0938-4236-8E64-BBF582FCD239}"/>
              </a:ext>
            </a:extLst>
          </p:cNvPr>
          <p:cNvSpPr>
            <a:spLocks noGrp="1"/>
          </p:cNvSpPr>
          <p:nvPr>
            <p:ph type="body" sz="quarter" idx="3"/>
          </p:nvPr>
        </p:nvSpPr>
        <p:spPr>
          <a:xfrm>
            <a:off x="6172200" y="2068511"/>
            <a:ext cx="5183188" cy="436563"/>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8" name="Content Placeholder 5">
            <a:extLst>
              <a:ext uri="{FF2B5EF4-FFF2-40B4-BE49-F238E27FC236}">
                <a16:creationId xmlns:a16="http://schemas.microsoft.com/office/drawing/2014/main" xmlns="" id="{7331E254-1410-4989-81DE-84B684ACC71F}"/>
              </a:ext>
            </a:extLst>
          </p:cNvPr>
          <p:cNvSpPr>
            <a:spLocks noGrp="1"/>
          </p:cNvSpPr>
          <p:nvPr>
            <p:ph sz="quarter" idx="4"/>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1810465"/>
      </p:ext>
    </p:extLst>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xmlns=""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xmlns=""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xmlns=""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xmlns=""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xmlns=""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7" name="Title 1">
            <a:extLst>
              <a:ext uri="{FF2B5EF4-FFF2-40B4-BE49-F238E27FC236}">
                <a16:creationId xmlns:a16="http://schemas.microsoft.com/office/drawing/2014/main" xmlns="" id="{F68ABD79-6AF5-4911-BEC2-A492F3ECD83D}"/>
              </a:ext>
            </a:extLst>
          </p:cNvPr>
          <p:cNvSpPr>
            <a:spLocks noGrp="1"/>
          </p:cNvSpPr>
          <p:nvPr>
            <p:ph type="title"/>
          </p:nvPr>
        </p:nvSpPr>
        <p:spPr>
          <a:xfrm>
            <a:off x="839788" y="457200"/>
            <a:ext cx="3932237" cy="1345096"/>
          </a:xfrm>
        </p:spPr>
        <p:txBody>
          <a:bodyPr anchor="b"/>
          <a:lstStyle>
            <a:lvl1pPr>
              <a:defRPr sz="3200"/>
            </a:lvl1pPr>
          </a:lstStyle>
          <a:p>
            <a:r>
              <a:rPr lang="en-US" smtClean="0"/>
              <a:t>Click to edit Master title style</a:t>
            </a:r>
            <a:endParaRPr lang="en-US"/>
          </a:p>
        </p:txBody>
      </p:sp>
      <p:sp>
        <p:nvSpPr>
          <p:cNvPr id="8" name="Text Placeholder 3">
            <a:extLst>
              <a:ext uri="{FF2B5EF4-FFF2-40B4-BE49-F238E27FC236}">
                <a16:creationId xmlns:a16="http://schemas.microsoft.com/office/drawing/2014/main" xmlns="" id="{6489A680-EBE7-45A3-B520-2C50F59C7932}"/>
              </a:ext>
            </a:extLst>
          </p:cNvPr>
          <p:cNvSpPr>
            <a:spLocks noGrp="1"/>
          </p:cNvSpPr>
          <p:nvPr>
            <p:ph type="body" sz="half" idx="2"/>
          </p:nvPr>
        </p:nvSpPr>
        <p:spPr>
          <a:xfrm>
            <a:off x="839788" y="2166148"/>
            <a:ext cx="3932237" cy="3702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9" name="Content Placeholder 2">
            <a:extLst>
              <a:ext uri="{FF2B5EF4-FFF2-40B4-BE49-F238E27FC236}">
                <a16:creationId xmlns:a16="http://schemas.microsoft.com/office/drawing/2014/main" xmlns="" id="{202EEB9F-D255-46E9-AFBB-FCC4D93BEFC3}"/>
              </a:ext>
            </a:extLst>
          </p:cNvPr>
          <p:cNvSpPr>
            <a:spLocks noGrp="1"/>
          </p:cNvSpPr>
          <p:nvPr>
            <p:ph idx="1"/>
          </p:nvPr>
        </p:nvSpPr>
        <p:spPr>
          <a:xfrm>
            <a:off x="5183188" y="457201"/>
            <a:ext cx="6172200" cy="5403850"/>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Graphic 15">
            <a:extLst>
              <a:ext uri="{FF2B5EF4-FFF2-40B4-BE49-F238E27FC236}">
                <a16:creationId xmlns:a16="http://schemas.microsoft.com/office/drawing/2014/main" xmlns="" id="{4F729341-632E-4151-9863-D40D91A16F84}"/>
              </a:ext>
            </a:extLst>
          </p:cNvPr>
          <p:cNvSpPr/>
          <p:nvPr userDrawn="1"/>
        </p:nvSpPr>
        <p:spPr>
          <a:xfrm>
            <a:off x="-11174" y="1947672"/>
            <a:ext cx="493776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094843400"/>
      </p:ext>
    </p:extLst>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6" name="Graphic 4">
            <a:extLst>
              <a:ext uri="{FF2B5EF4-FFF2-40B4-BE49-F238E27FC236}">
                <a16:creationId xmlns:a16="http://schemas.microsoft.com/office/drawing/2014/main" xmlns="" id="{7D57D3C0-DF85-4866-AC4B-ED6A0F6963A5}"/>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1" name="Graphic 15">
            <a:extLst>
              <a:ext uri="{FF2B5EF4-FFF2-40B4-BE49-F238E27FC236}">
                <a16:creationId xmlns:a16="http://schemas.microsoft.com/office/drawing/2014/main" xmlns="" id="{FA387E18-8CE1-1648-81B1-6F1A0F183C30}"/>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9" name="Title 1">
            <a:extLst>
              <a:ext uri="{FF2B5EF4-FFF2-40B4-BE49-F238E27FC236}">
                <a16:creationId xmlns:a16="http://schemas.microsoft.com/office/drawing/2014/main" xmlns="" id="{44469CAF-CD13-4CCC-9569-14C8070AB355}"/>
              </a:ext>
            </a:extLst>
          </p:cNvPr>
          <p:cNvSpPr>
            <a:spLocks noGrp="1"/>
          </p:cNvSpPr>
          <p:nvPr>
            <p:ph type="title"/>
          </p:nvPr>
        </p:nvSpPr>
        <p:spPr>
          <a:xfrm>
            <a:off x="839788" y="457200"/>
            <a:ext cx="3932237" cy="1380744"/>
          </a:xfrm>
        </p:spPr>
        <p:txBody>
          <a:bodyPr anchor="b"/>
          <a:lstStyle>
            <a:lvl1pPr>
              <a:defRPr sz="3200"/>
            </a:lvl1pPr>
          </a:lstStyle>
          <a:p>
            <a:r>
              <a:rPr lang="en-US" smtClean="0"/>
              <a:t>Click to edit Master title style</a:t>
            </a:r>
            <a:endParaRPr lang="en-US" dirty="0"/>
          </a:p>
        </p:txBody>
      </p:sp>
      <p:sp>
        <p:nvSpPr>
          <p:cNvPr id="10" name="Text Placeholder 3">
            <a:extLst>
              <a:ext uri="{FF2B5EF4-FFF2-40B4-BE49-F238E27FC236}">
                <a16:creationId xmlns:a16="http://schemas.microsoft.com/office/drawing/2014/main" xmlns="" id="{36D4C583-322D-4347-807F-F6D6AF8852A4}"/>
              </a:ext>
            </a:extLst>
          </p:cNvPr>
          <p:cNvSpPr>
            <a:spLocks noGrp="1"/>
          </p:cNvSpPr>
          <p:nvPr>
            <p:ph type="body" sz="half" idx="2"/>
          </p:nvPr>
        </p:nvSpPr>
        <p:spPr>
          <a:xfrm>
            <a:off x="839788" y="2130500"/>
            <a:ext cx="3932237" cy="37384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13" name="Picture Placeholder 12">
            <a:extLst>
              <a:ext uri="{FF2B5EF4-FFF2-40B4-BE49-F238E27FC236}">
                <a16:creationId xmlns:a16="http://schemas.microsoft.com/office/drawing/2014/main" xmlns="" id="{F138DBAD-2265-4E62-AB5B-F66A60D53F27}"/>
              </a:ext>
            </a:extLst>
          </p:cNvPr>
          <p:cNvSpPr>
            <a:spLocks noGrp="1"/>
          </p:cNvSpPr>
          <p:nvPr>
            <p:ph type="pic" idx="1"/>
          </p:nvPr>
        </p:nvSpPr>
        <p:spPr>
          <a:xfrm>
            <a:off x="5519738" y="0"/>
            <a:ext cx="6103620" cy="6857999"/>
          </a:xfrm>
          <a:custGeom>
            <a:avLst/>
            <a:gdLst>
              <a:gd name="connsiteX0" fmla="*/ 3914141 w 6103620"/>
              <a:gd name="connsiteY0" fmla="*/ 914400 h 6857999"/>
              <a:gd name="connsiteX1" fmla="*/ 6103620 w 6103620"/>
              <a:gd name="connsiteY1" fmla="*/ 914400 h 6857999"/>
              <a:gd name="connsiteX2" fmla="*/ 6103620 w 6103620"/>
              <a:gd name="connsiteY2" fmla="*/ 914404 h 6857999"/>
              <a:gd name="connsiteX3" fmla="*/ 4339591 w 6103620"/>
              <a:gd name="connsiteY3" fmla="*/ 6857999 h 6857999"/>
              <a:gd name="connsiteX4" fmla="*/ 2150113 w 6103620"/>
              <a:gd name="connsiteY4" fmla="*/ 6857999 h 6857999"/>
              <a:gd name="connsiteX5" fmla="*/ 1769111 w 6103620"/>
              <a:gd name="connsiteY5" fmla="*/ 0 h 6857999"/>
              <a:gd name="connsiteX6" fmla="*/ 3958591 w 6103620"/>
              <a:gd name="connsiteY6" fmla="*/ 0 h 6857999"/>
              <a:gd name="connsiteX7" fmla="*/ 2189480 w 6103620"/>
              <a:gd name="connsiteY7" fmla="*/ 5943601 h 6857999"/>
              <a:gd name="connsiteX8" fmla="*/ 0 w 6103620"/>
              <a:gd name="connsiteY8" fmla="*/ 59436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3620" h="6857999">
                <a:moveTo>
                  <a:pt x="3914141" y="914400"/>
                </a:moveTo>
                <a:lnTo>
                  <a:pt x="6103620" y="914400"/>
                </a:lnTo>
                <a:lnTo>
                  <a:pt x="6103620" y="914404"/>
                </a:lnTo>
                <a:lnTo>
                  <a:pt x="4339591" y="6857999"/>
                </a:lnTo>
                <a:lnTo>
                  <a:pt x="2150113" y="6857999"/>
                </a:lnTo>
                <a:close/>
                <a:moveTo>
                  <a:pt x="1769111" y="0"/>
                </a:moveTo>
                <a:lnTo>
                  <a:pt x="3958591" y="0"/>
                </a:lnTo>
                <a:lnTo>
                  <a:pt x="2189480" y="5943601"/>
                </a:lnTo>
                <a:lnTo>
                  <a:pt x="0" y="5943601"/>
                </a:lnTo>
                <a:close/>
              </a:path>
            </a:pathLst>
          </a:custGeom>
          <a:solidFill>
            <a:schemeClr val="bg1">
              <a:lumMod val="65000"/>
            </a:schemeClr>
          </a:solidFill>
        </p:spPr>
        <p:txBody>
          <a:bodyPr wrap="square" anchor="ctr" anchorCtr="0">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extLst>
      <p:ext uri="{BB962C8B-B14F-4D97-AF65-F5344CB8AC3E}">
        <p14:creationId xmlns:p14="http://schemas.microsoft.com/office/powerpoint/2010/main" val="676681706"/>
      </p:ext>
    </p:extLst>
  </p:cSld>
  <p:clrMapOvr>
    <a:masterClrMapping/>
  </p:clrMapOvr>
  <p:transition spd="slow">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xmlns=""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xmlns=""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xmlns=""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xmlns=""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xmlns=""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1" name="Title 1">
            <a:extLst>
              <a:ext uri="{FF2B5EF4-FFF2-40B4-BE49-F238E27FC236}">
                <a16:creationId xmlns:a16="http://schemas.microsoft.com/office/drawing/2014/main" xmlns="" id="{AD7B9076-7693-4C5F-8305-D5529FF8077A}"/>
              </a:ext>
            </a:extLst>
          </p:cNvPr>
          <p:cNvSpPr>
            <a:spLocks noGrp="1"/>
          </p:cNvSpPr>
          <p:nvPr>
            <p:ph type="title" hasCustomPrompt="1"/>
          </p:nvPr>
        </p:nvSpPr>
        <p:spPr>
          <a:xfrm>
            <a:off x="774032" y="1033272"/>
            <a:ext cx="5056083" cy="782638"/>
          </a:xfrm>
        </p:spPr>
        <p:txBody>
          <a:bodyPr>
            <a:normAutofit/>
          </a:bodyPr>
          <a:lstStyle>
            <a:lvl1pPr algn="l">
              <a:defRPr sz="4000" b="1">
                <a:solidFill>
                  <a:schemeClr val="bg1"/>
                </a:solidFill>
              </a:defRPr>
            </a:lvl1pPr>
          </a:lstStyle>
          <a:p>
            <a:r>
              <a:rPr lang="en-US" dirty="0"/>
              <a:t>EMPTY SLIDE</a:t>
            </a:r>
            <a:endParaRPr lang="ru-RU" dirty="0"/>
          </a:p>
        </p:txBody>
      </p:sp>
      <p:sp>
        <p:nvSpPr>
          <p:cNvPr id="14" name="Graphic 15">
            <a:extLst>
              <a:ext uri="{FF2B5EF4-FFF2-40B4-BE49-F238E27FC236}">
                <a16:creationId xmlns:a16="http://schemas.microsoft.com/office/drawing/2014/main" xmlns=""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418320085"/>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xmlns="" id="{61FE90B3-361E-4150-BE53-368ADEA27D72}"/>
              </a:ext>
            </a:extLst>
          </p:cNvPr>
          <p:cNvSpPr>
            <a:spLocks noGrp="1"/>
          </p:cNvSpPr>
          <p:nvPr>
            <p:ph type="pic" sz="quarter" idx="14"/>
          </p:nvPr>
        </p:nvSpPr>
        <p:spPr>
          <a:xfrm>
            <a:off x="-1" y="130966"/>
            <a:ext cx="12192000" cy="6602574"/>
          </a:xfrm>
          <a:custGeom>
            <a:avLst/>
            <a:gdLst>
              <a:gd name="connsiteX0" fmla="*/ 5864259 w 12192000"/>
              <a:gd name="connsiteY0" fmla="*/ 2895444 h 6602574"/>
              <a:gd name="connsiteX1" fmla="*/ 5864259 w 12192000"/>
              <a:gd name="connsiteY1" fmla="*/ 5383374 h 6602574"/>
              <a:gd name="connsiteX2" fmla="*/ 0 w 12192000"/>
              <a:gd name="connsiteY2" fmla="*/ 6602574 h 6602574"/>
              <a:gd name="connsiteX3" fmla="*/ 0 w 12192000"/>
              <a:gd name="connsiteY3" fmla="*/ 4114644 h 6602574"/>
              <a:gd name="connsiteX4" fmla="*/ 12192000 w 12192000"/>
              <a:gd name="connsiteY4" fmla="*/ 2726690 h 6602574"/>
              <a:gd name="connsiteX5" fmla="*/ 12192000 w 12192000"/>
              <a:gd name="connsiteY5" fmla="*/ 5214620 h 6602574"/>
              <a:gd name="connsiteX6" fmla="*/ 6104805 w 12192000"/>
              <a:gd name="connsiteY6" fmla="*/ 6470494 h 6602574"/>
              <a:gd name="connsiteX7" fmla="*/ 6104805 w 12192000"/>
              <a:gd name="connsiteY7" fmla="*/ 3982564 h 6602574"/>
              <a:gd name="connsiteX8" fmla="*/ 12192000 w 12192000"/>
              <a:gd name="connsiteY8" fmla="*/ 0 h 6602574"/>
              <a:gd name="connsiteX9" fmla="*/ 12192000 w 12192000"/>
              <a:gd name="connsiteY9" fmla="*/ 2487923 h 6602574"/>
              <a:gd name="connsiteX10" fmla="*/ 6104805 w 12192000"/>
              <a:gd name="connsiteY10" fmla="*/ 3742534 h 6602574"/>
              <a:gd name="connsiteX11" fmla="*/ 6104805 w 12192000"/>
              <a:gd name="connsiteY11" fmla="*/ 1255874 h 660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602574">
                <a:moveTo>
                  <a:pt x="5864259" y="2895444"/>
                </a:moveTo>
                <a:lnTo>
                  <a:pt x="5864259" y="5383374"/>
                </a:lnTo>
                <a:lnTo>
                  <a:pt x="0" y="6602574"/>
                </a:lnTo>
                <a:lnTo>
                  <a:pt x="0" y="4114644"/>
                </a:lnTo>
                <a:close/>
                <a:moveTo>
                  <a:pt x="12192000" y="2726690"/>
                </a:moveTo>
                <a:lnTo>
                  <a:pt x="12192000" y="5214620"/>
                </a:lnTo>
                <a:lnTo>
                  <a:pt x="6104805" y="6470494"/>
                </a:lnTo>
                <a:lnTo>
                  <a:pt x="6104805" y="3982564"/>
                </a:lnTo>
                <a:close/>
                <a:moveTo>
                  <a:pt x="12192000" y="0"/>
                </a:moveTo>
                <a:lnTo>
                  <a:pt x="12192000" y="2487923"/>
                </a:lnTo>
                <a:lnTo>
                  <a:pt x="6104805" y="3742534"/>
                </a:lnTo>
                <a:lnTo>
                  <a:pt x="6104805" y="1255874"/>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smtClean="0"/>
              <a:t>Click icon to add picture</a:t>
            </a:r>
            <a:endParaRPr lang="ru-RU" dirty="0"/>
          </a:p>
        </p:txBody>
      </p:sp>
      <p:sp>
        <p:nvSpPr>
          <p:cNvPr id="2" name="Title 1">
            <a:extLst>
              <a:ext uri="{FF2B5EF4-FFF2-40B4-BE49-F238E27FC236}">
                <a16:creationId xmlns:a16="http://schemas.microsoft.com/office/drawing/2014/main" xmlns="" id="{CF097552-E3A8-41F6-B00B-4A39A247AA0E}"/>
              </a:ext>
            </a:extLst>
          </p:cNvPr>
          <p:cNvSpPr>
            <a:spLocks noGrp="1"/>
          </p:cNvSpPr>
          <p:nvPr>
            <p:ph type="title" hasCustomPrompt="1"/>
          </p:nvPr>
        </p:nvSpPr>
        <p:spPr>
          <a:xfrm>
            <a:off x="777240" y="1033272"/>
            <a:ext cx="5056083" cy="782638"/>
          </a:xfrm>
        </p:spPr>
        <p:txBody>
          <a:bodyPr>
            <a:normAutofit/>
          </a:bodyPr>
          <a:lstStyle>
            <a:lvl1pPr algn="l">
              <a:defRPr sz="4000" b="1">
                <a:solidFill>
                  <a:schemeClr val="bg1"/>
                </a:solidFill>
              </a:defRPr>
            </a:lvl1pPr>
          </a:lstStyle>
          <a:p>
            <a:r>
              <a:rPr lang="en-US" dirty="0"/>
              <a:t>DIVIDER SLIDE</a:t>
            </a:r>
            <a:endParaRPr lang="ru-RU" dirty="0"/>
          </a:p>
        </p:txBody>
      </p:sp>
      <p:sp>
        <p:nvSpPr>
          <p:cNvPr id="3" name="Slide Number Placeholder 2">
            <a:extLst>
              <a:ext uri="{FF2B5EF4-FFF2-40B4-BE49-F238E27FC236}">
                <a16:creationId xmlns:a16="http://schemas.microsoft.com/office/drawing/2014/main" xmlns=""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5" name="Graphic 4">
            <a:extLst>
              <a:ext uri="{FF2B5EF4-FFF2-40B4-BE49-F238E27FC236}">
                <a16:creationId xmlns:a16="http://schemas.microsoft.com/office/drawing/2014/main" xmlns="" id="{2095D1D4-8CA3-4CA3-825D-088EDB51A8AE}"/>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7" name="Graphic 15">
            <a:extLst>
              <a:ext uri="{FF2B5EF4-FFF2-40B4-BE49-F238E27FC236}">
                <a16:creationId xmlns:a16="http://schemas.microsoft.com/office/drawing/2014/main" xmlns="" id="{2DB5E70B-ECC9-4800-9DC0-5897EF3F16AB}"/>
              </a:ext>
            </a:extLst>
          </p:cNvPr>
          <p:cNvSpPr/>
          <p:nvPr/>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1" name="Text Placeholder 17">
            <a:extLst>
              <a:ext uri="{FF2B5EF4-FFF2-40B4-BE49-F238E27FC236}">
                <a16:creationId xmlns:a16="http://schemas.microsoft.com/office/drawing/2014/main" xmlns="" id="{18AF4189-33DF-9B46-9624-C722FCE07DB4}"/>
              </a:ext>
            </a:extLst>
          </p:cNvPr>
          <p:cNvSpPr>
            <a:spLocks noGrp="1"/>
          </p:cNvSpPr>
          <p:nvPr>
            <p:ph type="body" sz="quarter" idx="13" hasCustomPrompt="1"/>
          </p:nvPr>
        </p:nvSpPr>
        <p:spPr>
          <a:xfrm>
            <a:off x="774032" y="2225392"/>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Tree>
    <p:extLst>
      <p:ext uri="{BB962C8B-B14F-4D97-AF65-F5344CB8AC3E}">
        <p14:creationId xmlns:p14="http://schemas.microsoft.com/office/powerpoint/2010/main" val="3823477369"/>
      </p:ext>
    </p:extLst>
  </p:cSld>
  <p:clrMapOvr>
    <a:masterClrMapping/>
  </p:clrMapOvr>
  <p:transition spd="slow">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xmlns=""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xmlns=""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xmlns=""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xmlns=""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xmlns=""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452266935"/>
      </p:ext>
    </p:extLst>
  </p:cSld>
  <p:clrMapOvr>
    <a:masterClrMapping/>
  </p:clrMapOvr>
  <p:transition spd="slow">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anual">
    <p:bg>
      <p:bgPr>
        <a:solidFill>
          <a:schemeClr val="accent6"/>
        </a:solidFill>
        <a:effectLst/>
      </p:bgPr>
    </p:bg>
    <p:spTree>
      <p:nvGrpSpPr>
        <p:cNvPr id="1" name=""/>
        <p:cNvGrpSpPr/>
        <p:nvPr/>
      </p:nvGrpSpPr>
      <p:grpSpPr>
        <a:xfrm>
          <a:off x="0" y="0"/>
          <a:ext cx="0" cy="0"/>
          <a:chOff x="0" y="0"/>
          <a:chExt cx="0" cy="0"/>
        </a:xfrm>
      </p:grpSpPr>
      <p:sp>
        <p:nvSpPr>
          <p:cNvPr id="31" name="Text Placeholder 21">
            <a:extLst>
              <a:ext uri="{FF2B5EF4-FFF2-40B4-BE49-F238E27FC236}">
                <a16:creationId xmlns:a16="http://schemas.microsoft.com/office/drawing/2014/main" xmlns="" id="{10000CCD-6AFF-4E65-8858-5502306E5811}"/>
              </a:ext>
            </a:extLst>
          </p:cNvPr>
          <p:cNvSpPr>
            <a:spLocks noGrp="1"/>
          </p:cNvSpPr>
          <p:nvPr>
            <p:ph type="body" sz="quarter" idx="13" hasCustomPrompt="1"/>
          </p:nvPr>
        </p:nvSpPr>
        <p:spPr>
          <a:xfrm>
            <a:off x="855578" y="1974209"/>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1</a:t>
            </a:r>
            <a:endParaRPr lang="ru-RU" dirty="0"/>
          </a:p>
        </p:txBody>
      </p:sp>
      <p:sp>
        <p:nvSpPr>
          <p:cNvPr id="32" name="Text Placeholder 24">
            <a:extLst>
              <a:ext uri="{FF2B5EF4-FFF2-40B4-BE49-F238E27FC236}">
                <a16:creationId xmlns:a16="http://schemas.microsoft.com/office/drawing/2014/main" xmlns="" id="{D5D777E5-98F6-416A-8D23-3399269D85CB}"/>
              </a:ext>
            </a:extLst>
          </p:cNvPr>
          <p:cNvSpPr>
            <a:spLocks noGrp="1"/>
          </p:cNvSpPr>
          <p:nvPr>
            <p:ph type="body" sz="quarter" idx="14"/>
          </p:nvPr>
        </p:nvSpPr>
        <p:spPr>
          <a:xfrm>
            <a:off x="1442535" y="1998209"/>
            <a:ext cx="3103110"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smtClean="0"/>
              <a:t>Click to edit Master text styles</a:t>
            </a:r>
          </a:p>
        </p:txBody>
      </p:sp>
      <p:sp>
        <p:nvSpPr>
          <p:cNvPr id="33" name="Text Placeholder 21">
            <a:extLst>
              <a:ext uri="{FF2B5EF4-FFF2-40B4-BE49-F238E27FC236}">
                <a16:creationId xmlns:a16="http://schemas.microsoft.com/office/drawing/2014/main" xmlns="" id="{C979BADF-99B5-4C91-AAE5-FC2C4DBEDE20}"/>
              </a:ext>
            </a:extLst>
          </p:cNvPr>
          <p:cNvSpPr>
            <a:spLocks noGrp="1"/>
          </p:cNvSpPr>
          <p:nvPr>
            <p:ph type="body" sz="quarter" idx="15" hasCustomPrompt="1"/>
          </p:nvPr>
        </p:nvSpPr>
        <p:spPr>
          <a:xfrm>
            <a:off x="4820642" y="1974209"/>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2</a:t>
            </a:r>
            <a:endParaRPr lang="ru-RU" dirty="0"/>
          </a:p>
        </p:txBody>
      </p:sp>
      <p:sp>
        <p:nvSpPr>
          <p:cNvPr id="34" name="Text Placeholder 24">
            <a:extLst>
              <a:ext uri="{FF2B5EF4-FFF2-40B4-BE49-F238E27FC236}">
                <a16:creationId xmlns:a16="http://schemas.microsoft.com/office/drawing/2014/main" xmlns="" id="{6706F6A2-1599-4D73-9288-3ECEACDDCAEA}"/>
              </a:ext>
            </a:extLst>
          </p:cNvPr>
          <p:cNvSpPr>
            <a:spLocks noGrp="1"/>
          </p:cNvSpPr>
          <p:nvPr>
            <p:ph type="body" sz="quarter" idx="16"/>
          </p:nvPr>
        </p:nvSpPr>
        <p:spPr>
          <a:xfrm>
            <a:off x="5477939" y="1998209"/>
            <a:ext cx="2243918"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smtClean="0"/>
              <a:t>Click to edit Master text styles</a:t>
            </a:r>
          </a:p>
        </p:txBody>
      </p:sp>
      <p:sp>
        <p:nvSpPr>
          <p:cNvPr id="35" name="Text Placeholder 21">
            <a:extLst>
              <a:ext uri="{FF2B5EF4-FFF2-40B4-BE49-F238E27FC236}">
                <a16:creationId xmlns:a16="http://schemas.microsoft.com/office/drawing/2014/main" xmlns="" id="{BAE5E245-1702-4722-895D-0808BB0A868A}"/>
              </a:ext>
            </a:extLst>
          </p:cNvPr>
          <p:cNvSpPr>
            <a:spLocks noGrp="1"/>
          </p:cNvSpPr>
          <p:nvPr>
            <p:ph type="body" sz="quarter" idx="17" hasCustomPrompt="1"/>
          </p:nvPr>
        </p:nvSpPr>
        <p:spPr>
          <a:xfrm>
            <a:off x="7906755" y="1991988"/>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3</a:t>
            </a:r>
            <a:endParaRPr lang="ru-RU" dirty="0"/>
          </a:p>
        </p:txBody>
      </p:sp>
      <p:sp>
        <p:nvSpPr>
          <p:cNvPr id="36" name="Text Placeholder 24">
            <a:extLst>
              <a:ext uri="{FF2B5EF4-FFF2-40B4-BE49-F238E27FC236}">
                <a16:creationId xmlns:a16="http://schemas.microsoft.com/office/drawing/2014/main" xmlns="" id="{3701E665-3CED-413C-BAC6-CE003B1494EA}"/>
              </a:ext>
            </a:extLst>
          </p:cNvPr>
          <p:cNvSpPr>
            <a:spLocks noGrp="1"/>
          </p:cNvSpPr>
          <p:nvPr>
            <p:ph type="body" sz="quarter" idx="18"/>
          </p:nvPr>
        </p:nvSpPr>
        <p:spPr>
          <a:xfrm>
            <a:off x="8564052" y="2015988"/>
            <a:ext cx="2959116"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smtClean="0"/>
              <a:t>Click to edit Master text styles</a:t>
            </a:r>
          </a:p>
        </p:txBody>
      </p:sp>
      <p:sp>
        <p:nvSpPr>
          <p:cNvPr id="37" name="Text Placeholder 24">
            <a:extLst>
              <a:ext uri="{FF2B5EF4-FFF2-40B4-BE49-F238E27FC236}">
                <a16:creationId xmlns:a16="http://schemas.microsoft.com/office/drawing/2014/main" xmlns="" id="{E01406B4-D44B-4D1E-91F3-D87541EAD4CE}"/>
              </a:ext>
            </a:extLst>
          </p:cNvPr>
          <p:cNvSpPr>
            <a:spLocks noGrp="1"/>
          </p:cNvSpPr>
          <p:nvPr>
            <p:ph type="body" sz="quarter" idx="19"/>
          </p:nvPr>
        </p:nvSpPr>
        <p:spPr>
          <a:xfrm>
            <a:off x="1020059" y="2927531"/>
            <a:ext cx="1698625" cy="800100"/>
          </a:xfrm>
        </p:spPr>
        <p:txBody>
          <a:bodyPr>
            <a:normAutofit/>
          </a:bodyPr>
          <a:lstStyle>
            <a:lvl1pPr marL="0" indent="0">
              <a:buNone/>
              <a:defRPr sz="1400" b="0">
                <a:solidFill>
                  <a:schemeClr val="bg1">
                    <a:lumMod val="75000"/>
                  </a:schemeClr>
                </a:solidFill>
                <a:latin typeface="+mn-lt"/>
              </a:defRPr>
            </a:lvl1pPr>
          </a:lstStyle>
          <a:p>
            <a:pPr lvl="0"/>
            <a:r>
              <a:rPr lang="en-US" smtClean="0"/>
              <a:t>Click to edit Master text styles</a:t>
            </a:r>
          </a:p>
        </p:txBody>
      </p:sp>
      <p:sp>
        <p:nvSpPr>
          <p:cNvPr id="38" name="Text Placeholder 24">
            <a:extLst>
              <a:ext uri="{FF2B5EF4-FFF2-40B4-BE49-F238E27FC236}">
                <a16:creationId xmlns:a16="http://schemas.microsoft.com/office/drawing/2014/main" xmlns="" id="{9AAD5CF9-9A59-4C5F-8C29-B92AD6012119}"/>
              </a:ext>
            </a:extLst>
          </p:cNvPr>
          <p:cNvSpPr>
            <a:spLocks noGrp="1"/>
          </p:cNvSpPr>
          <p:nvPr>
            <p:ph type="body" sz="quarter" idx="20"/>
          </p:nvPr>
        </p:nvSpPr>
        <p:spPr>
          <a:xfrm>
            <a:off x="2718684" y="2927531"/>
            <a:ext cx="1698625" cy="800100"/>
          </a:xfrm>
        </p:spPr>
        <p:txBody>
          <a:bodyPr>
            <a:normAutofit/>
          </a:bodyPr>
          <a:lstStyle>
            <a:lvl1pPr marL="0" indent="0">
              <a:buNone/>
              <a:defRPr sz="1400" b="0">
                <a:solidFill>
                  <a:schemeClr val="bg1">
                    <a:lumMod val="75000"/>
                  </a:schemeClr>
                </a:solidFill>
                <a:latin typeface="+mn-lt"/>
              </a:defRPr>
            </a:lvl1pPr>
          </a:lstStyle>
          <a:p>
            <a:pPr lvl="0"/>
            <a:r>
              <a:rPr lang="en-US" smtClean="0"/>
              <a:t>Click to edit Master text styles</a:t>
            </a:r>
          </a:p>
        </p:txBody>
      </p:sp>
      <p:sp>
        <p:nvSpPr>
          <p:cNvPr id="39" name="Text Placeholder 24">
            <a:extLst>
              <a:ext uri="{FF2B5EF4-FFF2-40B4-BE49-F238E27FC236}">
                <a16:creationId xmlns:a16="http://schemas.microsoft.com/office/drawing/2014/main" xmlns="" id="{C6725172-65CC-4645-B23F-E77886468F31}"/>
              </a:ext>
            </a:extLst>
          </p:cNvPr>
          <p:cNvSpPr>
            <a:spLocks noGrp="1"/>
          </p:cNvSpPr>
          <p:nvPr>
            <p:ph type="body" sz="quarter" idx="21"/>
          </p:nvPr>
        </p:nvSpPr>
        <p:spPr>
          <a:xfrm>
            <a:off x="4794793" y="2927531"/>
            <a:ext cx="2599197" cy="800100"/>
          </a:xfrm>
        </p:spPr>
        <p:txBody>
          <a:bodyPr>
            <a:normAutofit/>
          </a:bodyPr>
          <a:lstStyle>
            <a:lvl1pPr marL="0" indent="0">
              <a:buNone/>
              <a:defRPr sz="1400" b="0">
                <a:solidFill>
                  <a:schemeClr val="bg1">
                    <a:lumMod val="75000"/>
                  </a:schemeClr>
                </a:solidFill>
                <a:latin typeface="+mn-lt"/>
              </a:defRPr>
            </a:lvl1pPr>
          </a:lstStyle>
          <a:p>
            <a:pPr lvl="0"/>
            <a:r>
              <a:rPr lang="en-US" smtClean="0"/>
              <a:t>Click to edit Master text styles</a:t>
            </a:r>
          </a:p>
        </p:txBody>
      </p:sp>
      <p:sp>
        <p:nvSpPr>
          <p:cNvPr id="40" name="Text Placeholder 24">
            <a:extLst>
              <a:ext uri="{FF2B5EF4-FFF2-40B4-BE49-F238E27FC236}">
                <a16:creationId xmlns:a16="http://schemas.microsoft.com/office/drawing/2014/main" xmlns="" id="{0EA5E6CA-5C78-4B75-BA22-59750E7D4501}"/>
              </a:ext>
            </a:extLst>
          </p:cNvPr>
          <p:cNvSpPr>
            <a:spLocks noGrp="1"/>
          </p:cNvSpPr>
          <p:nvPr>
            <p:ph type="body" sz="quarter" idx="22"/>
          </p:nvPr>
        </p:nvSpPr>
        <p:spPr>
          <a:xfrm>
            <a:off x="7876955" y="2925988"/>
            <a:ext cx="3726423" cy="800100"/>
          </a:xfrm>
        </p:spPr>
        <p:txBody>
          <a:bodyPr>
            <a:normAutofit/>
          </a:bodyPr>
          <a:lstStyle>
            <a:lvl1pPr marL="0" indent="0">
              <a:buNone/>
              <a:defRPr sz="1400" b="0">
                <a:solidFill>
                  <a:schemeClr val="bg1">
                    <a:lumMod val="75000"/>
                  </a:schemeClr>
                </a:solidFill>
                <a:latin typeface="+mn-lt"/>
              </a:defRPr>
            </a:lvl1pPr>
          </a:lstStyle>
          <a:p>
            <a:pPr lvl="0"/>
            <a:r>
              <a:rPr lang="en-US" smtClean="0"/>
              <a:t>Click to edit Master text styles</a:t>
            </a:r>
          </a:p>
        </p:txBody>
      </p:sp>
      <p:sp>
        <p:nvSpPr>
          <p:cNvPr id="41" name="Text Placeholder 24">
            <a:extLst>
              <a:ext uri="{FF2B5EF4-FFF2-40B4-BE49-F238E27FC236}">
                <a16:creationId xmlns:a16="http://schemas.microsoft.com/office/drawing/2014/main" xmlns="" id="{E1C61752-F57C-4FBF-93F3-06F43CCA43C8}"/>
              </a:ext>
            </a:extLst>
          </p:cNvPr>
          <p:cNvSpPr>
            <a:spLocks noGrp="1"/>
          </p:cNvSpPr>
          <p:nvPr>
            <p:ph type="body" sz="quarter" idx="23"/>
          </p:nvPr>
        </p:nvSpPr>
        <p:spPr>
          <a:xfrm>
            <a:off x="1284133" y="5751926"/>
            <a:ext cx="9623735" cy="470478"/>
          </a:xfrm>
        </p:spPr>
        <p:txBody>
          <a:bodyPr>
            <a:normAutofit/>
          </a:bodyPr>
          <a:lstStyle>
            <a:lvl1pPr marL="0" indent="0" algn="ctr">
              <a:buNone/>
              <a:defRPr sz="1600" b="0">
                <a:solidFill>
                  <a:schemeClr val="tx2"/>
                </a:solidFill>
                <a:latin typeface="+mn-lt"/>
              </a:defRPr>
            </a:lvl1pPr>
          </a:lstStyle>
          <a:p>
            <a:pPr lvl="0"/>
            <a:r>
              <a:rPr lang="en-US" smtClean="0"/>
              <a:t>Click to edit Master text styles</a:t>
            </a:r>
          </a:p>
        </p:txBody>
      </p:sp>
      <p:sp>
        <p:nvSpPr>
          <p:cNvPr id="42" name="Text Placeholder 24">
            <a:extLst>
              <a:ext uri="{FF2B5EF4-FFF2-40B4-BE49-F238E27FC236}">
                <a16:creationId xmlns:a16="http://schemas.microsoft.com/office/drawing/2014/main" xmlns="" id="{E0232175-FB97-4039-8136-B9DD27441C05}"/>
              </a:ext>
            </a:extLst>
          </p:cNvPr>
          <p:cNvSpPr>
            <a:spLocks noGrp="1"/>
          </p:cNvSpPr>
          <p:nvPr>
            <p:ph type="body" sz="quarter" idx="24"/>
          </p:nvPr>
        </p:nvSpPr>
        <p:spPr>
          <a:xfrm>
            <a:off x="4794791" y="4893792"/>
            <a:ext cx="2599199" cy="615026"/>
          </a:xfrm>
        </p:spPr>
        <p:txBody>
          <a:bodyPr>
            <a:normAutofit/>
          </a:bodyPr>
          <a:lstStyle>
            <a:lvl1pPr marL="0" indent="0">
              <a:buNone/>
              <a:defRPr sz="1600" b="0">
                <a:solidFill>
                  <a:schemeClr val="bg2"/>
                </a:solidFill>
                <a:latin typeface="+mn-lt"/>
              </a:defRPr>
            </a:lvl1pPr>
          </a:lstStyle>
          <a:p>
            <a:pPr lvl="0"/>
            <a:r>
              <a:rPr lang="en-US" smtClean="0"/>
              <a:t>Click to edit Master text styles</a:t>
            </a:r>
          </a:p>
        </p:txBody>
      </p:sp>
      <p:sp>
        <p:nvSpPr>
          <p:cNvPr id="43" name="Text Placeholder 24">
            <a:extLst>
              <a:ext uri="{FF2B5EF4-FFF2-40B4-BE49-F238E27FC236}">
                <a16:creationId xmlns:a16="http://schemas.microsoft.com/office/drawing/2014/main" xmlns="" id="{6E5262C3-0603-403F-AB36-FB4EB9FC7BCB}"/>
              </a:ext>
            </a:extLst>
          </p:cNvPr>
          <p:cNvSpPr>
            <a:spLocks noGrp="1"/>
          </p:cNvSpPr>
          <p:nvPr>
            <p:ph type="body" sz="quarter" idx="25"/>
          </p:nvPr>
        </p:nvSpPr>
        <p:spPr>
          <a:xfrm>
            <a:off x="7890713" y="4893792"/>
            <a:ext cx="3712665" cy="615026"/>
          </a:xfrm>
        </p:spPr>
        <p:txBody>
          <a:bodyPr>
            <a:normAutofit/>
          </a:bodyPr>
          <a:lstStyle>
            <a:lvl1pPr marL="0" indent="0">
              <a:buNone/>
              <a:defRPr sz="1600" b="0">
                <a:solidFill>
                  <a:schemeClr val="bg2"/>
                </a:solidFill>
                <a:latin typeface="+mn-lt"/>
              </a:defRPr>
            </a:lvl1pPr>
          </a:lstStyle>
          <a:p>
            <a:pPr lvl="0"/>
            <a:r>
              <a:rPr lang="en-US" smtClean="0"/>
              <a:t>Click to edit Master text styles</a:t>
            </a:r>
          </a:p>
        </p:txBody>
      </p:sp>
      <p:sp>
        <p:nvSpPr>
          <p:cNvPr id="44" name="Picture Placeholder 12">
            <a:extLst>
              <a:ext uri="{FF2B5EF4-FFF2-40B4-BE49-F238E27FC236}">
                <a16:creationId xmlns:a16="http://schemas.microsoft.com/office/drawing/2014/main" xmlns="" id="{D2FBACFC-8B68-4A37-95A4-26BE5A23D759}"/>
              </a:ext>
            </a:extLst>
          </p:cNvPr>
          <p:cNvSpPr>
            <a:spLocks noGrp="1"/>
          </p:cNvSpPr>
          <p:nvPr>
            <p:ph type="pic" sz="quarter" idx="37"/>
          </p:nvPr>
        </p:nvSpPr>
        <p:spPr>
          <a:xfrm>
            <a:off x="1020058" y="3800404"/>
            <a:ext cx="3273552" cy="1618488"/>
          </a:xfrm>
        </p:spPr>
        <p:txBody>
          <a:bodyPr anchor="ctr" anchorCtr="0">
            <a:noAutofit/>
          </a:bodyPr>
          <a:lstStyle>
            <a:lvl1pPr marL="0" indent="0" algn="ctr">
              <a:buNone/>
              <a:defRPr sz="1400">
                <a:solidFill>
                  <a:schemeClr val="bg1">
                    <a:lumMod val="75000"/>
                  </a:schemeClr>
                </a:solidFill>
              </a:defRPr>
            </a:lvl1pPr>
          </a:lstStyle>
          <a:p>
            <a:r>
              <a:rPr lang="en-US" smtClean="0"/>
              <a:t>Click icon to add picture</a:t>
            </a:r>
            <a:endParaRPr lang="ru-RU" dirty="0"/>
          </a:p>
        </p:txBody>
      </p:sp>
      <p:sp>
        <p:nvSpPr>
          <p:cNvPr id="46" name="Picture Placeholder 12">
            <a:extLst>
              <a:ext uri="{FF2B5EF4-FFF2-40B4-BE49-F238E27FC236}">
                <a16:creationId xmlns:a16="http://schemas.microsoft.com/office/drawing/2014/main" xmlns="" id="{5A6A36C6-8489-4333-927A-141D8F98AE50}"/>
              </a:ext>
            </a:extLst>
          </p:cNvPr>
          <p:cNvSpPr>
            <a:spLocks noGrp="1"/>
          </p:cNvSpPr>
          <p:nvPr>
            <p:ph type="pic" sz="quarter" idx="43"/>
          </p:nvPr>
        </p:nvSpPr>
        <p:spPr>
          <a:xfrm>
            <a:off x="4794792" y="3864572"/>
            <a:ext cx="2599199" cy="896112"/>
          </a:xfrm>
        </p:spPr>
        <p:txBody>
          <a:bodyPr anchor="ctr" anchorCtr="0">
            <a:noAutofit/>
          </a:bodyPr>
          <a:lstStyle>
            <a:lvl1pPr marL="0" indent="0" algn="ctr">
              <a:buNone/>
              <a:defRPr sz="1400">
                <a:solidFill>
                  <a:schemeClr val="bg1">
                    <a:lumMod val="75000"/>
                  </a:schemeClr>
                </a:solidFill>
              </a:defRPr>
            </a:lvl1pPr>
          </a:lstStyle>
          <a:p>
            <a:r>
              <a:rPr lang="en-US" smtClean="0"/>
              <a:t>Click icon to add picture</a:t>
            </a:r>
            <a:endParaRPr lang="ru-RU" dirty="0"/>
          </a:p>
        </p:txBody>
      </p:sp>
      <p:sp>
        <p:nvSpPr>
          <p:cNvPr id="47" name="Picture Placeholder 9">
            <a:extLst>
              <a:ext uri="{FF2B5EF4-FFF2-40B4-BE49-F238E27FC236}">
                <a16:creationId xmlns:a16="http://schemas.microsoft.com/office/drawing/2014/main" xmlns="" id="{BB2DF986-C446-4302-9099-B1512AD5D8CA}"/>
              </a:ext>
            </a:extLst>
          </p:cNvPr>
          <p:cNvSpPr>
            <a:spLocks noGrp="1"/>
          </p:cNvSpPr>
          <p:nvPr>
            <p:ph type="pic" sz="quarter" idx="44"/>
          </p:nvPr>
        </p:nvSpPr>
        <p:spPr>
          <a:xfrm>
            <a:off x="7876955" y="3864572"/>
            <a:ext cx="2599200" cy="896400"/>
          </a:xfrm>
        </p:spPr>
        <p:txBody>
          <a:bodyPr anchor="ctr" anchorCtr="0">
            <a:normAutofit/>
          </a:bodyPr>
          <a:lstStyle>
            <a:lvl1pPr marL="0" indent="0" algn="ctr">
              <a:buNone/>
              <a:defRPr sz="1400">
                <a:solidFill>
                  <a:schemeClr val="bg1">
                    <a:lumMod val="75000"/>
                  </a:schemeClr>
                </a:solidFill>
              </a:defRPr>
            </a:lvl1pPr>
          </a:lstStyle>
          <a:p>
            <a:r>
              <a:rPr lang="en-US" smtClean="0"/>
              <a:t>Click icon to add picture</a:t>
            </a:r>
            <a:endParaRPr lang="ru-RU" dirty="0"/>
          </a:p>
        </p:txBody>
      </p:sp>
      <p:sp>
        <p:nvSpPr>
          <p:cNvPr id="22" name="Title 1">
            <a:extLst>
              <a:ext uri="{FF2B5EF4-FFF2-40B4-BE49-F238E27FC236}">
                <a16:creationId xmlns:a16="http://schemas.microsoft.com/office/drawing/2014/main" xmlns="" id="{BB58C539-3FDE-4755-BEB4-C953AA292673}"/>
              </a:ext>
            </a:extLst>
          </p:cNvPr>
          <p:cNvSpPr>
            <a:spLocks noGrp="1"/>
          </p:cNvSpPr>
          <p:nvPr>
            <p:ph type="title" hasCustomPrompt="1"/>
          </p:nvPr>
        </p:nvSpPr>
        <p:spPr>
          <a:xfrm>
            <a:off x="774032" y="741320"/>
            <a:ext cx="10506743" cy="782638"/>
          </a:xfrm>
        </p:spPr>
        <p:txBody>
          <a:bodyPr>
            <a:normAutofit/>
          </a:bodyPr>
          <a:lstStyle>
            <a:lvl1pPr algn="l">
              <a:defRPr sz="4000" b="1">
                <a:solidFill>
                  <a:schemeClr val="bg1"/>
                </a:solidFill>
              </a:defRPr>
            </a:lvl1pPr>
          </a:lstStyle>
          <a:p>
            <a:r>
              <a:rPr lang="en-US" dirty="0"/>
              <a:t>HOW TO USE THIS TEMPALTE</a:t>
            </a:r>
            <a:endParaRPr lang="ru-RU" dirty="0"/>
          </a:p>
        </p:txBody>
      </p:sp>
      <p:sp>
        <p:nvSpPr>
          <p:cNvPr id="23" name="Graphic 15">
            <a:extLst>
              <a:ext uri="{FF2B5EF4-FFF2-40B4-BE49-F238E27FC236}">
                <a16:creationId xmlns:a16="http://schemas.microsoft.com/office/drawing/2014/main" xmlns="" id="{8EDA54DA-ED01-4416-96BF-C8968F4684B4}"/>
              </a:ext>
            </a:extLst>
          </p:cNvPr>
          <p:cNvSpPr/>
          <p:nvPr userDrawn="1"/>
        </p:nvSpPr>
        <p:spPr>
          <a:xfrm>
            <a:off x="-11173" y="1610268"/>
            <a:ext cx="9252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11389070"/>
      </p:ext>
    </p:extLst>
  </p:cSld>
  <p:clrMapOvr>
    <a:masterClrMapping/>
  </p:clrMapOvr>
  <p:transition spd="slow">
    <p:wip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xmlns="" id="{9D8367A5-C050-47FB-A1BD-54CD13DE3A0F}"/>
              </a:ext>
            </a:extLst>
          </p:cNvPr>
          <p:cNvSpPr>
            <a:spLocks noGrp="1"/>
          </p:cNvSpPr>
          <p:nvPr>
            <p:ph type="pic" sz="quarter" idx="16"/>
          </p:nvPr>
        </p:nvSpPr>
        <p:spPr>
          <a:xfrm>
            <a:off x="5519738" y="0"/>
            <a:ext cx="6103621" cy="6858000"/>
          </a:xfrm>
          <a:custGeom>
            <a:avLst/>
            <a:gdLst>
              <a:gd name="connsiteX0" fmla="*/ 3914141 w 6103621"/>
              <a:gd name="connsiteY0" fmla="*/ 914400 h 6858000"/>
              <a:gd name="connsiteX1" fmla="*/ 6103621 w 6103621"/>
              <a:gd name="connsiteY1" fmla="*/ 914400 h 6858000"/>
              <a:gd name="connsiteX2" fmla="*/ 4339591 w 6103621"/>
              <a:gd name="connsiteY2" fmla="*/ 6858000 h 6858000"/>
              <a:gd name="connsiteX3" fmla="*/ 2150112 w 6103621"/>
              <a:gd name="connsiteY3" fmla="*/ 6858000 h 6858000"/>
              <a:gd name="connsiteX4" fmla="*/ 1769111 w 6103621"/>
              <a:gd name="connsiteY4" fmla="*/ 0 h 6858000"/>
              <a:gd name="connsiteX5" fmla="*/ 3958591 w 6103621"/>
              <a:gd name="connsiteY5" fmla="*/ 0 h 6858000"/>
              <a:gd name="connsiteX6" fmla="*/ 2189480 w 6103621"/>
              <a:gd name="connsiteY6" fmla="*/ 5943601 h 6858000"/>
              <a:gd name="connsiteX7" fmla="*/ 0 w 6103621"/>
              <a:gd name="connsiteY7" fmla="*/ 594360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3621" h="6858000">
                <a:moveTo>
                  <a:pt x="3914141" y="914400"/>
                </a:moveTo>
                <a:lnTo>
                  <a:pt x="6103621" y="914400"/>
                </a:lnTo>
                <a:lnTo>
                  <a:pt x="4339591" y="6858000"/>
                </a:lnTo>
                <a:lnTo>
                  <a:pt x="2150112" y="6858000"/>
                </a:lnTo>
                <a:close/>
                <a:moveTo>
                  <a:pt x="1769111" y="0"/>
                </a:moveTo>
                <a:lnTo>
                  <a:pt x="3958591" y="0"/>
                </a:lnTo>
                <a:lnTo>
                  <a:pt x="2189480" y="5943601"/>
                </a:lnTo>
                <a:lnTo>
                  <a:pt x="0" y="5943601"/>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smtClean="0"/>
              <a:t>Click icon to add picture</a:t>
            </a:r>
            <a:endParaRPr lang="ru-RU" dirty="0"/>
          </a:p>
        </p:txBody>
      </p:sp>
      <p:sp>
        <p:nvSpPr>
          <p:cNvPr id="3" name="Slide Number Placeholder 2">
            <a:extLst>
              <a:ext uri="{FF2B5EF4-FFF2-40B4-BE49-F238E27FC236}">
                <a16:creationId xmlns:a16="http://schemas.microsoft.com/office/drawing/2014/main" xmlns=""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4" name="Text Placeholder 14">
            <a:extLst>
              <a:ext uri="{FF2B5EF4-FFF2-40B4-BE49-F238E27FC236}">
                <a16:creationId xmlns:a16="http://schemas.microsoft.com/office/drawing/2014/main" xmlns="" id="{302F0820-F94A-40EF-B3BE-26CD0CB55173}"/>
              </a:ext>
            </a:extLst>
          </p:cNvPr>
          <p:cNvSpPr>
            <a:spLocks noGrp="1"/>
          </p:cNvSpPr>
          <p:nvPr>
            <p:ph type="body" sz="quarter" idx="15"/>
          </p:nvPr>
        </p:nvSpPr>
        <p:spPr>
          <a:xfrm>
            <a:off x="774032" y="3074529"/>
            <a:ext cx="4421856" cy="2588637"/>
          </a:xfrm>
        </p:spPr>
        <p:txBody>
          <a:bodyPr lIns="0">
            <a:normAutofit/>
          </a:bodyPr>
          <a:lstStyle>
            <a:lvl1pPr marL="180000" indent="-180000">
              <a:spcBef>
                <a:spcPts val="600"/>
              </a:spcBef>
              <a:buClr>
                <a:schemeClr val="bg2"/>
              </a:buClr>
              <a:buFont typeface="Wingdings" panose="05000000000000000000" pitchFamily="2" charset="2"/>
              <a:buChar char="§"/>
              <a:defRPr sz="1400" b="0" i="0">
                <a:solidFill>
                  <a:schemeClr val="bg1">
                    <a:lumMod val="75000"/>
                  </a:schemeClr>
                </a:solidFill>
              </a:defRPr>
            </a:lvl1pPr>
          </a:lstStyle>
          <a:p>
            <a:pPr lvl="0"/>
            <a:r>
              <a:rPr lang="en-US" smtClean="0"/>
              <a:t>Click to edit Master text styles</a:t>
            </a:r>
          </a:p>
        </p:txBody>
      </p:sp>
      <p:sp>
        <p:nvSpPr>
          <p:cNvPr id="21" name="Title 1">
            <a:extLst>
              <a:ext uri="{FF2B5EF4-FFF2-40B4-BE49-F238E27FC236}">
                <a16:creationId xmlns:a16="http://schemas.microsoft.com/office/drawing/2014/main" xmlns="" id="{33528AEE-54AB-4366-9576-BBA1CE5F3A54}"/>
              </a:ext>
            </a:extLst>
          </p:cNvPr>
          <p:cNvSpPr>
            <a:spLocks noGrp="1"/>
          </p:cNvSpPr>
          <p:nvPr>
            <p:ph type="title" hasCustomPrompt="1"/>
          </p:nvPr>
        </p:nvSpPr>
        <p:spPr>
          <a:xfrm>
            <a:off x="774032" y="1032746"/>
            <a:ext cx="5056083" cy="782638"/>
          </a:xfrm>
        </p:spPr>
        <p:txBody>
          <a:bodyPr>
            <a:normAutofit/>
          </a:bodyPr>
          <a:lstStyle>
            <a:lvl1pPr algn="l">
              <a:defRPr sz="4000" b="1">
                <a:solidFill>
                  <a:schemeClr val="bg1"/>
                </a:solidFill>
              </a:defRPr>
            </a:lvl1pPr>
          </a:lstStyle>
          <a:p>
            <a:r>
              <a:rPr lang="en-US" dirty="0"/>
              <a:t>TEXT LAYOUT 1</a:t>
            </a:r>
            <a:endParaRPr lang="ru-RU" dirty="0"/>
          </a:p>
        </p:txBody>
      </p:sp>
      <p:sp>
        <p:nvSpPr>
          <p:cNvPr id="22" name="Text Placeholder 17">
            <a:extLst>
              <a:ext uri="{FF2B5EF4-FFF2-40B4-BE49-F238E27FC236}">
                <a16:creationId xmlns:a16="http://schemas.microsoft.com/office/drawing/2014/main" xmlns="" id="{A1867536-E941-4FED-8B68-2609143C2A78}"/>
              </a:ext>
            </a:extLst>
          </p:cNvPr>
          <p:cNvSpPr>
            <a:spLocks noGrp="1"/>
          </p:cNvSpPr>
          <p:nvPr>
            <p:ph type="body" sz="quarter" idx="13" hasCustomPrompt="1"/>
          </p:nvPr>
        </p:nvSpPr>
        <p:spPr>
          <a:xfrm>
            <a:off x="774032" y="2225392"/>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6" name="Graphic 4">
            <a:extLst>
              <a:ext uri="{FF2B5EF4-FFF2-40B4-BE49-F238E27FC236}">
                <a16:creationId xmlns:a16="http://schemas.microsoft.com/office/drawing/2014/main" xmlns="" id="{7D57D3C0-DF85-4866-AC4B-ED6A0F6963A5}"/>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1" name="Graphic 15">
            <a:extLst>
              <a:ext uri="{FF2B5EF4-FFF2-40B4-BE49-F238E27FC236}">
                <a16:creationId xmlns:a16="http://schemas.microsoft.com/office/drawing/2014/main" xmlns="" id="{FA387E18-8CE1-1648-81B1-6F1A0F183C30}"/>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721395635"/>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xmlns="" id="{B2044CCF-605D-4D6E-A41D-D6AED53B2233}"/>
              </a:ext>
            </a:extLst>
          </p:cNvPr>
          <p:cNvSpPr>
            <a:spLocks noGrp="1"/>
          </p:cNvSpPr>
          <p:nvPr>
            <p:ph type="pic" sz="quarter" idx="16"/>
          </p:nvPr>
        </p:nvSpPr>
        <p:spPr>
          <a:xfrm>
            <a:off x="0" y="404811"/>
            <a:ext cx="6108872" cy="5485128"/>
          </a:xfrm>
          <a:custGeom>
            <a:avLst/>
            <a:gdLst>
              <a:gd name="connsiteX0" fmla="*/ 0 w 6108872"/>
              <a:gd name="connsiteY0" fmla="*/ 2203471 h 5485128"/>
              <a:gd name="connsiteX1" fmla="*/ 6108872 w 6108872"/>
              <a:gd name="connsiteY1" fmla="*/ 3505695 h 5485128"/>
              <a:gd name="connsiteX2" fmla="*/ 6108872 w 6108872"/>
              <a:gd name="connsiteY2" fmla="*/ 5485128 h 5485128"/>
              <a:gd name="connsiteX3" fmla="*/ 0 w 6108872"/>
              <a:gd name="connsiteY3" fmla="*/ 4182903 h 5485128"/>
              <a:gd name="connsiteX4" fmla="*/ 0 w 6108872"/>
              <a:gd name="connsiteY4" fmla="*/ 0 h 5485128"/>
              <a:gd name="connsiteX5" fmla="*/ 6108872 w 6108872"/>
              <a:gd name="connsiteY5" fmla="*/ 1302225 h 5485128"/>
              <a:gd name="connsiteX6" fmla="*/ 6108872 w 6108872"/>
              <a:gd name="connsiteY6" fmla="*/ 3281657 h 5485128"/>
              <a:gd name="connsiteX7" fmla="*/ 0 w 6108872"/>
              <a:gd name="connsiteY7" fmla="*/ 1979432 h 548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8872" h="5485128">
                <a:moveTo>
                  <a:pt x="0" y="2203471"/>
                </a:moveTo>
                <a:lnTo>
                  <a:pt x="6108872" y="3505695"/>
                </a:lnTo>
                <a:lnTo>
                  <a:pt x="6108872" y="5485128"/>
                </a:lnTo>
                <a:lnTo>
                  <a:pt x="0" y="4182903"/>
                </a:lnTo>
                <a:close/>
                <a:moveTo>
                  <a:pt x="0" y="0"/>
                </a:moveTo>
                <a:lnTo>
                  <a:pt x="6108872" y="1302225"/>
                </a:lnTo>
                <a:lnTo>
                  <a:pt x="6108872" y="3281657"/>
                </a:lnTo>
                <a:lnTo>
                  <a:pt x="0" y="1979432"/>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smtClean="0"/>
              <a:t>Click icon to add picture</a:t>
            </a:r>
            <a:endParaRPr lang="ru-RU" dirty="0"/>
          </a:p>
        </p:txBody>
      </p:sp>
      <p:sp>
        <p:nvSpPr>
          <p:cNvPr id="3" name="Slide Number Placeholder 2">
            <a:extLst>
              <a:ext uri="{FF2B5EF4-FFF2-40B4-BE49-F238E27FC236}">
                <a16:creationId xmlns:a16="http://schemas.microsoft.com/office/drawing/2014/main" xmlns=""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6" name="Text Placeholder 14">
            <a:extLst>
              <a:ext uri="{FF2B5EF4-FFF2-40B4-BE49-F238E27FC236}">
                <a16:creationId xmlns:a16="http://schemas.microsoft.com/office/drawing/2014/main" xmlns="" id="{E7F180F3-53B1-4A31-82A4-E6F9B5D8D8A3}"/>
              </a:ext>
            </a:extLst>
          </p:cNvPr>
          <p:cNvSpPr>
            <a:spLocks noGrp="1"/>
          </p:cNvSpPr>
          <p:nvPr>
            <p:ph type="body" sz="quarter" idx="15"/>
          </p:nvPr>
        </p:nvSpPr>
        <p:spPr>
          <a:xfrm>
            <a:off x="6881205" y="3090572"/>
            <a:ext cx="4421857" cy="2588637"/>
          </a:xfrm>
        </p:spPr>
        <p:txBody>
          <a:bodyPr lIns="0">
            <a:normAutofit/>
          </a:bodyPr>
          <a:lstStyle>
            <a:lvl1pPr marL="180000" indent="-180000">
              <a:spcBef>
                <a:spcPts val="600"/>
              </a:spcBef>
              <a:buClr>
                <a:schemeClr val="bg2"/>
              </a:buClr>
              <a:buFont typeface="Wingdings" panose="05000000000000000000" pitchFamily="2" charset="2"/>
              <a:buChar char="§"/>
              <a:defRPr sz="1400" b="0" i="0">
                <a:solidFill>
                  <a:schemeClr val="bg1">
                    <a:lumMod val="75000"/>
                  </a:schemeClr>
                </a:solidFill>
              </a:defRPr>
            </a:lvl1pPr>
          </a:lstStyle>
          <a:p>
            <a:pPr lvl="0"/>
            <a:r>
              <a:rPr lang="en-US" smtClean="0"/>
              <a:t>Click to edit Master text styles</a:t>
            </a:r>
          </a:p>
        </p:txBody>
      </p:sp>
      <p:sp>
        <p:nvSpPr>
          <p:cNvPr id="17" name="Title 1">
            <a:extLst>
              <a:ext uri="{FF2B5EF4-FFF2-40B4-BE49-F238E27FC236}">
                <a16:creationId xmlns:a16="http://schemas.microsoft.com/office/drawing/2014/main" xmlns="" id="{BD523330-9E96-4C6E-B5A4-6B543D365FA1}"/>
              </a:ext>
            </a:extLst>
          </p:cNvPr>
          <p:cNvSpPr>
            <a:spLocks noGrp="1"/>
          </p:cNvSpPr>
          <p:nvPr>
            <p:ph type="title" hasCustomPrompt="1"/>
          </p:nvPr>
        </p:nvSpPr>
        <p:spPr>
          <a:xfrm>
            <a:off x="6881206" y="1046140"/>
            <a:ext cx="5056083" cy="782638"/>
          </a:xfrm>
        </p:spPr>
        <p:txBody>
          <a:bodyPr>
            <a:normAutofit/>
          </a:bodyPr>
          <a:lstStyle>
            <a:lvl1pPr algn="l">
              <a:defRPr sz="4000" b="1">
                <a:solidFill>
                  <a:schemeClr val="bg1"/>
                </a:solidFill>
              </a:defRPr>
            </a:lvl1pPr>
          </a:lstStyle>
          <a:p>
            <a:r>
              <a:rPr lang="en-US" dirty="0"/>
              <a:t>TEXT LAYOUT 2</a:t>
            </a:r>
            <a:endParaRPr lang="ru-RU" dirty="0"/>
          </a:p>
        </p:txBody>
      </p:sp>
      <p:sp>
        <p:nvSpPr>
          <p:cNvPr id="18" name="Text Placeholder 17">
            <a:extLst>
              <a:ext uri="{FF2B5EF4-FFF2-40B4-BE49-F238E27FC236}">
                <a16:creationId xmlns:a16="http://schemas.microsoft.com/office/drawing/2014/main" xmlns="" id="{1A08F6B3-0ADA-4ECF-8D25-7DFE4A36411B}"/>
              </a:ext>
            </a:extLst>
          </p:cNvPr>
          <p:cNvSpPr>
            <a:spLocks noGrp="1"/>
          </p:cNvSpPr>
          <p:nvPr>
            <p:ph type="body" sz="quarter" idx="13" hasCustomPrompt="1"/>
          </p:nvPr>
        </p:nvSpPr>
        <p:spPr>
          <a:xfrm>
            <a:off x="6881206" y="2241515"/>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19" name="Graphic 15">
            <a:extLst>
              <a:ext uri="{FF2B5EF4-FFF2-40B4-BE49-F238E27FC236}">
                <a16:creationId xmlns:a16="http://schemas.microsoft.com/office/drawing/2014/main" xmlns="" id="{5CCECBFE-3C2B-4492-BCDA-1EFEB5E3E092}"/>
              </a:ext>
            </a:extLst>
          </p:cNvPr>
          <p:cNvSpPr/>
          <p:nvPr userDrawn="1"/>
        </p:nvSpPr>
        <p:spPr>
          <a:xfrm flipH="1">
            <a:off x="6980920" y="1947672"/>
            <a:ext cx="5220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0" name="Graphic 4">
            <a:extLst>
              <a:ext uri="{FF2B5EF4-FFF2-40B4-BE49-F238E27FC236}">
                <a16:creationId xmlns:a16="http://schemas.microsoft.com/office/drawing/2014/main" xmlns="" id="{3441B044-38F8-49ED-845B-5D926C811447}"/>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599193012"/>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ree Section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xmlns="" id="{2C819B96-1084-49C3-82B7-229513AC2269}"/>
              </a:ext>
            </a:extLst>
          </p:cNvPr>
          <p:cNvGrpSpPr/>
          <p:nvPr/>
        </p:nvGrpSpPr>
        <p:grpSpPr>
          <a:xfrm>
            <a:off x="0" y="0"/>
            <a:ext cx="12192000" cy="6858000"/>
            <a:chOff x="0" y="0"/>
            <a:chExt cx="12192000" cy="6858000"/>
          </a:xfrm>
        </p:grpSpPr>
        <p:sp>
          <p:nvSpPr>
            <p:cNvPr id="16" name="Freeform: Shape 15">
              <a:extLst>
                <a:ext uri="{FF2B5EF4-FFF2-40B4-BE49-F238E27FC236}">
                  <a16:creationId xmlns:a16="http://schemas.microsoft.com/office/drawing/2014/main" xmlns=""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xmlns="" id="{2758CCEA-6327-4FC9-8472-4E74DC77BAD5}"/>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xmlns=""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8" name="Text Placeholder 2">
            <a:extLst>
              <a:ext uri="{FF2B5EF4-FFF2-40B4-BE49-F238E27FC236}">
                <a16:creationId xmlns:a16="http://schemas.microsoft.com/office/drawing/2014/main" xmlns="" id="{03373955-AB5B-4186-8098-9DBA0AB2650E}"/>
              </a:ext>
            </a:extLst>
          </p:cNvPr>
          <p:cNvSpPr>
            <a:spLocks noGrp="1"/>
          </p:cNvSpPr>
          <p:nvPr>
            <p:ph type="body" idx="1" hasCustomPrompt="1"/>
          </p:nvPr>
        </p:nvSpPr>
        <p:spPr>
          <a:xfrm>
            <a:off x="774031" y="2008129"/>
            <a:ext cx="3260700" cy="454353"/>
          </a:xfrm>
        </p:spPr>
        <p:txBody>
          <a:bodyPr>
            <a:noAutofit/>
          </a:bodyPr>
          <a:lstStyle>
            <a:lvl1pPr marL="0" indent="0">
              <a:buNone/>
              <a:defRPr sz="15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 title</a:t>
            </a:r>
          </a:p>
        </p:txBody>
      </p:sp>
      <p:sp>
        <p:nvSpPr>
          <p:cNvPr id="10" name="Text Placeholder 2">
            <a:extLst>
              <a:ext uri="{FF2B5EF4-FFF2-40B4-BE49-F238E27FC236}">
                <a16:creationId xmlns:a16="http://schemas.microsoft.com/office/drawing/2014/main" xmlns="" id="{23A3472E-32B4-4CAD-B5D0-420AA3FB4CE3}"/>
              </a:ext>
            </a:extLst>
          </p:cNvPr>
          <p:cNvSpPr>
            <a:spLocks noGrp="1"/>
          </p:cNvSpPr>
          <p:nvPr>
            <p:ph type="body" idx="18" hasCustomPrompt="1"/>
          </p:nvPr>
        </p:nvSpPr>
        <p:spPr>
          <a:xfrm>
            <a:off x="4182898" y="2008129"/>
            <a:ext cx="3260700" cy="454353"/>
          </a:xfrm>
        </p:spPr>
        <p:txBody>
          <a:bodyPr>
            <a:noAutofit/>
          </a:bodyPr>
          <a:lstStyle>
            <a:lvl1pPr marL="0" indent="0">
              <a:buNone/>
              <a:defRPr sz="15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2 title</a:t>
            </a:r>
          </a:p>
        </p:txBody>
      </p:sp>
      <p:sp>
        <p:nvSpPr>
          <p:cNvPr id="11" name="Text Placeholder 26">
            <a:extLst>
              <a:ext uri="{FF2B5EF4-FFF2-40B4-BE49-F238E27FC236}">
                <a16:creationId xmlns:a16="http://schemas.microsoft.com/office/drawing/2014/main" xmlns="" id="{1AEED068-3EA0-4BF4-875C-02473E9EB0CC}"/>
              </a:ext>
            </a:extLst>
          </p:cNvPr>
          <p:cNvSpPr>
            <a:spLocks noGrp="1"/>
          </p:cNvSpPr>
          <p:nvPr>
            <p:ph type="body" sz="quarter" idx="20"/>
          </p:nvPr>
        </p:nvSpPr>
        <p:spPr>
          <a:xfrm>
            <a:off x="774032" y="2578499"/>
            <a:ext cx="3260700" cy="2333625"/>
          </a:xfrm>
        </p:spPr>
        <p:txBody>
          <a:bodyPr>
            <a:normAutofit/>
          </a:bodyPr>
          <a:lstStyle>
            <a:lvl1pPr marL="180000" indent="-180000">
              <a:spcBef>
                <a:spcPts val="600"/>
              </a:spcBef>
              <a:buClr>
                <a:schemeClr val="bg2"/>
              </a:buClr>
              <a:buFont typeface="Wingdings" panose="05000000000000000000" pitchFamily="2" charset="2"/>
              <a:buChar char="§"/>
              <a:defRPr sz="1400">
                <a:solidFill>
                  <a:schemeClr val="bg1">
                    <a:lumMod val="7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smtClean="0"/>
              <a:t>Click to edit Master text styles</a:t>
            </a:r>
          </a:p>
        </p:txBody>
      </p:sp>
      <p:sp>
        <p:nvSpPr>
          <p:cNvPr id="12" name="Text Placeholder 26">
            <a:extLst>
              <a:ext uri="{FF2B5EF4-FFF2-40B4-BE49-F238E27FC236}">
                <a16:creationId xmlns:a16="http://schemas.microsoft.com/office/drawing/2014/main" xmlns="" id="{3590B9DA-A2DF-4AE1-9A98-C7B84F48C3A9}"/>
              </a:ext>
            </a:extLst>
          </p:cNvPr>
          <p:cNvSpPr>
            <a:spLocks noGrp="1"/>
          </p:cNvSpPr>
          <p:nvPr>
            <p:ph type="body" sz="quarter" idx="21"/>
          </p:nvPr>
        </p:nvSpPr>
        <p:spPr>
          <a:xfrm>
            <a:off x="4182899" y="2578499"/>
            <a:ext cx="3260700" cy="2333625"/>
          </a:xfrm>
        </p:spPr>
        <p:txBody>
          <a:bodyPr>
            <a:normAutofit/>
          </a:bodyPr>
          <a:lstStyle>
            <a:lvl1pPr marL="180000" indent="-180000">
              <a:spcBef>
                <a:spcPts val="600"/>
              </a:spcBef>
              <a:buClr>
                <a:schemeClr val="bg2"/>
              </a:buClr>
              <a:buFont typeface="Wingdings" panose="05000000000000000000" pitchFamily="2" charset="2"/>
              <a:buChar char="§"/>
              <a:defRPr sz="1400">
                <a:solidFill>
                  <a:schemeClr val="bg1">
                    <a:lumMod val="7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smtClean="0"/>
              <a:t>Click to edit Master text styles</a:t>
            </a:r>
          </a:p>
        </p:txBody>
      </p:sp>
      <p:sp>
        <p:nvSpPr>
          <p:cNvPr id="19" name="Graphic 4">
            <a:extLst>
              <a:ext uri="{FF2B5EF4-FFF2-40B4-BE49-F238E27FC236}">
                <a16:creationId xmlns:a16="http://schemas.microsoft.com/office/drawing/2014/main" xmlns=""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0" name="Title 1">
            <a:extLst>
              <a:ext uri="{FF2B5EF4-FFF2-40B4-BE49-F238E27FC236}">
                <a16:creationId xmlns:a16="http://schemas.microsoft.com/office/drawing/2014/main" xmlns="" id="{9845E736-FB54-4B3D-821B-60C0AB9E1A53}"/>
              </a:ext>
            </a:extLst>
          </p:cNvPr>
          <p:cNvSpPr>
            <a:spLocks noGrp="1"/>
          </p:cNvSpPr>
          <p:nvPr>
            <p:ph type="title" hasCustomPrompt="1"/>
          </p:nvPr>
        </p:nvSpPr>
        <p:spPr>
          <a:xfrm>
            <a:off x="774031" y="184848"/>
            <a:ext cx="5056083" cy="782638"/>
          </a:xfrm>
        </p:spPr>
        <p:txBody>
          <a:bodyPr>
            <a:normAutofit/>
          </a:bodyPr>
          <a:lstStyle>
            <a:lvl1pPr algn="l">
              <a:defRPr sz="4000" b="1">
                <a:solidFill>
                  <a:schemeClr val="bg1"/>
                </a:solidFill>
              </a:defRPr>
            </a:lvl1pPr>
          </a:lstStyle>
          <a:p>
            <a:r>
              <a:rPr lang="en-US" dirty="0"/>
              <a:t>COMPARISON</a:t>
            </a:r>
            <a:endParaRPr lang="ru-RU" dirty="0"/>
          </a:p>
        </p:txBody>
      </p:sp>
      <p:sp>
        <p:nvSpPr>
          <p:cNvPr id="21" name="Text Placeholder 17">
            <a:extLst>
              <a:ext uri="{FF2B5EF4-FFF2-40B4-BE49-F238E27FC236}">
                <a16:creationId xmlns:a16="http://schemas.microsoft.com/office/drawing/2014/main" xmlns="" id="{AFF98BA6-47F6-4796-B970-98EE605E8156}"/>
              </a:ext>
            </a:extLst>
          </p:cNvPr>
          <p:cNvSpPr>
            <a:spLocks noGrp="1"/>
          </p:cNvSpPr>
          <p:nvPr>
            <p:ph type="body" sz="quarter" idx="13" hasCustomPrompt="1"/>
          </p:nvPr>
        </p:nvSpPr>
        <p:spPr>
          <a:xfrm>
            <a:off x="774032" y="1241806"/>
            <a:ext cx="10218713" cy="665713"/>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18" name="Graphic 15">
            <a:extLst>
              <a:ext uri="{FF2B5EF4-FFF2-40B4-BE49-F238E27FC236}">
                <a16:creationId xmlns:a16="http://schemas.microsoft.com/office/drawing/2014/main" xmlns="" id="{5E78F6F2-1702-E74A-86B2-0C42A30F3378}"/>
              </a:ext>
            </a:extLst>
          </p:cNvPr>
          <p:cNvSpPr/>
          <p:nvPr userDrawn="1"/>
        </p:nvSpPr>
        <p:spPr>
          <a:xfrm>
            <a:off x="0" y="1068096"/>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4" name="Text Placeholder 2">
            <a:extLst>
              <a:ext uri="{FF2B5EF4-FFF2-40B4-BE49-F238E27FC236}">
                <a16:creationId xmlns:a16="http://schemas.microsoft.com/office/drawing/2014/main" xmlns="" id="{23A3472E-32B4-4CAD-B5D0-420AA3FB4CE3}"/>
              </a:ext>
            </a:extLst>
          </p:cNvPr>
          <p:cNvSpPr>
            <a:spLocks noGrp="1"/>
          </p:cNvSpPr>
          <p:nvPr>
            <p:ph type="body" idx="22" hasCustomPrompt="1"/>
          </p:nvPr>
        </p:nvSpPr>
        <p:spPr>
          <a:xfrm>
            <a:off x="7591765" y="2008129"/>
            <a:ext cx="3260700" cy="454353"/>
          </a:xfrm>
        </p:spPr>
        <p:txBody>
          <a:bodyPr>
            <a:noAutofit/>
          </a:bodyPr>
          <a:lstStyle>
            <a:lvl1pPr marL="0" indent="0">
              <a:buNone/>
              <a:defRPr sz="15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a:t>
            </a:r>
            <a:r>
              <a:rPr lang="en-US" dirty="0" smtClean="0"/>
              <a:t>3 </a:t>
            </a:r>
            <a:r>
              <a:rPr lang="en-US" dirty="0"/>
              <a:t>title</a:t>
            </a:r>
          </a:p>
        </p:txBody>
      </p:sp>
      <p:sp>
        <p:nvSpPr>
          <p:cNvPr id="15" name="Text Placeholder 26">
            <a:extLst>
              <a:ext uri="{FF2B5EF4-FFF2-40B4-BE49-F238E27FC236}">
                <a16:creationId xmlns:a16="http://schemas.microsoft.com/office/drawing/2014/main" xmlns="" id="{3590B9DA-A2DF-4AE1-9A98-C7B84F48C3A9}"/>
              </a:ext>
            </a:extLst>
          </p:cNvPr>
          <p:cNvSpPr>
            <a:spLocks noGrp="1"/>
          </p:cNvSpPr>
          <p:nvPr>
            <p:ph type="body" sz="quarter" idx="23"/>
          </p:nvPr>
        </p:nvSpPr>
        <p:spPr>
          <a:xfrm>
            <a:off x="7591766" y="2578499"/>
            <a:ext cx="3260700" cy="2333625"/>
          </a:xfrm>
        </p:spPr>
        <p:txBody>
          <a:bodyPr>
            <a:normAutofit/>
          </a:bodyPr>
          <a:lstStyle>
            <a:lvl1pPr marL="180000" indent="-180000">
              <a:spcBef>
                <a:spcPts val="600"/>
              </a:spcBef>
              <a:buClr>
                <a:schemeClr val="bg2"/>
              </a:buClr>
              <a:buFont typeface="Wingdings" panose="05000000000000000000" pitchFamily="2" charset="2"/>
              <a:buChar char="§"/>
              <a:defRPr sz="1400">
                <a:solidFill>
                  <a:schemeClr val="bg1">
                    <a:lumMod val="7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smtClean="0"/>
              <a:t>Click to edit Master text styles</a:t>
            </a:r>
          </a:p>
        </p:txBody>
      </p:sp>
    </p:spTree>
    <p:extLst>
      <p:ext uri="{BB962C8B-B14F-4D97-AF65-F5344CB8AC3E}">
        <p14:creationId xmlns:p14="http://schemas.microsoft.com/office/powerpoint/2010/main" val="3450372305"/>
      </p:ext>
    </p:extLst>
  </p:cSld>
  <p:clrMapOvr>
    <a:masterClrMapping/>
  </p:clrMapOvr>
  <p:transition spd="slow">
    <p:wip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ix Section Layout">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xmlns="" id="{906ADBD7-8355-4951-B459-EC284BCE83AA}"/>
              </a:ext>
            </a:extLst>
          </p:cNvPr>
          <p:cNvSpPr>
            <a:spLocks noGrp="1"/>
          </p:cNvSpPr>
          <p:nvPr>
            <p:ph type="sldNum" sz="quarter" idx="10"/>
          </p:nvPr>
        </p:nvSpPr>
        <p:spPr>
          <a:xfrm>
            <a:off x="10730162" y="6002372"/>
            <a:ext cx="549442" cy="365125"/>
          </a:xfrm>
        </p:spPr>
        <p:txBody>
          <a:bodyPr/>
          <a:lstStyle/>
          <a:p>
            <a:fld id="{D495E168-DA5E-4888-8D8A-92B118324C14}" type="slidenum">
              <a:rPr lang="ru-RU" smtClean="0"/>
              <a:pPr/>
              <a:t>‹#›</a:t>
            </a:fld>
            <a:endParaRPr lang="ru-RU" dirty="0"/>
          </a:p>
        </p:txBody>
      </p:sp>
      <p:sp>
        <p:nvSpPr>
          <p:cNvPr id="7" name="Text Placeholder 2">
            <a:extLst>
              <a:ext uri="{FF2B5EF4-FFF2-40B4-BE49-F238E27FC236}">
                <a16:creationId xmlns:a16="http://schemas.microsoft.com/office/drawing/2014/main" xmlns="" id="{03373955-AB5B-4186-8098-9DBA0AB2650E}"/>
              </a:ext>
            </a:extLst>
          </p:cNvPr>
          <p:cNvSpPr>
            <a:spLocks noGrp="1"/>
          </p:cNvSpPr>
          <p:nvPr>
            <p:ph type="body" idx="1" hasCustomPrompt="1"/>
          </p:nvPr>
        </p:nvSpPr>
        <p:spPr>
          <a:xfrm>
            <a:off x="409894" y="3731825"/>
            <a:ext cx="3260700" cy="454353"/>
          </a:xfrm>
          <a:solidFill>
            <a:schemeClr val="accent6">
              <a:lumMod val="90000"/>
              <a:lumOff val="10000"/>
              <a:alpha val="87059"/>
            </a:schemeClr>
          </a:solidFill>
        </p:spPr>
        <p:txBody>
          <a:bodyPr vert="horz" lIns="91440" tIns="45720" rIns="91440" bIns="45720" rtlCol="0" anchor="ctr">
            <a:noAutofit/>
          </a:bodyPr>
          <a:lstStyle>
            <a:lvl1pPr>
              <a:defRPr lang="en-US" sz="1500" b="1" dirty="0">
                <a:solidFill>
                  <a:schemeClr val="bg1"/>
                </a:solidFill>
                <a:latin typeface="+mj-lt"/>
              </a:defRPr>
            </a:lvl1pPr>
          </a:lstStyle>
          <a:p>
            <a:pPr marL="0" lvl="0" indent="0">
              <a:buNone/>
            </a:pPr>
            <a:r>
              <a:rPr lang="en-US" dirty="0"/>
              <a:t>Section </a:t>
            </a:r>
            <a:r>
              <a:rPr lang="en-US" dirty="0" smtClean="0"/>
              <a:t>4 </a:t>
            </a:r>
            <a:r>
              <a:rPr lang="en-US" dirty="0"/>
              <a:t>title</a:t>
            </a:r>
          </a:p>
        </p:txBody>
      </p:sp>
      <p:sp>
        <p:nvSpPr>
          <p:cNvPr id="8" name="Text Placeholder 2">
            <a:extLst>
              <a:ext uri="{FF2B5EF4-FFF2-40B4-BE49-F238E27FC236}">
                <a16:creationId xmlns:a16="http://schemas.microsoft.com/office/drawing/2014/main" xmlns="" id="{23A3472E-32B4-4CAD-B5D0-420AA3FB4CE3}"/>
              </a:ext>
            </a:extLst>
          </p:cNvPr>
          <p:cNvSpPr>
            <a:spLocks noGrp="1"/>
          </p:cNvSpPr>
          <p:nvPr>
            <p:ph type="body" idx="18" hasCustomPrompt="1"/>
          </p:nvPr>
        </p:nvSpPr>
        <p:spPr>
          <a:xfrm>
            <a:off x="3818761" y="3731825"/>
            <a:ext cx="3260700" cy="454353"/>
          </a:xfrm>
          <a:solidFill>
            <a:schemeClr val="accent6">
              <a:lumMod val="90000"/>
              <a:lumOff val="10000"/>
              <a:alpha val="87059"/>
            </a:schemeClr>
          </a:solidFill>
        </p:spPr>
        <p:txBody>
          <a:bodyPr vert="horz" lIns="91440" tIns="45720" rIns="91440" bIns="45720" rtlCol="0" anchor="ctr">
            <a:noAutofit/>
          </a:bodyPr>
          <a:lstStyle>
            <a:lvl1pPr>
              <a:defRPr lang="en-US" sz="1500" b="1" dirty="0">
                <a:solidFill>
                  <a:schemeClr val="bg1"/>
                </a:solidFill>
                <a:latin typeface="+mj-lt"/>
              </a:defRPr>
            </a:lvl1pPr>
          </a:lstStyle>
          <a:p>
            <a:pPr marL="0" lvl="0" indent="0">
              <a:buNone/>
            </a:pPr>
            <a:r>
              <a:rPr lang="en-US" dirty="0"/>
              <a:t>Section </a:t>
            </a:r>
            <a:r>
              <a:rPr lang="en-US" dirty="0" smtClean="0"/>
              <a:t>5 </a:t>
            </a:r>
            <a:r>
              <a:rPr lang="en-US" dirty="0"/>
              <a:t>title</a:t>
            </a:r>
          </a:p>
        </p:txBody>
      </p:sp>
      <p:sp>
        <p:nvSpPr>
          <p:cNvPr id="9" name="Text Placeholder 26">
            <a:extLst>
              <a:ext uri="{FF2B5EF4-FFF2-40B4-BE49-F238E27FC236}">
                <a16:creationId xmlns:a16="http://schemas.microsoft.com/office/drawing/2014/main" xmlns="" id="{1AEED068-3EA0-4BF4-875C-02473E9EB0CC}"/>
              </a:ext>
            </a:extLst>
          </p:cNvPr>
          <p:cNvSpPr>
            <a:spLocks noGrp="1"/>
          </p:cNvSpPr>
          <p:nvPr>
            <p:ph type="body" sz="quarter" idx="20"/>
          </p:nvPr>
        </p:nvSpPr>
        <p:spPr>
          <a:xfrm>
            <a:off x="409895" y="4302196"/>
            <a:ext cx="3260700" cy="1989008"/>
          </a:xfrm>
          <a:solidFill>
            <a:srgbClr val="FFFFFF">
              <a:alpha val="87059"/>
            </a:srgbClr>
          </a:solidFill>
        </p:spPr>
        <p:txBody>
          <a:bodyPr>
            <a:normAutofit/>
          </a:bodyPr>
          <a:lstStyle>
            <a:lvl1pPr marL="180000" indent="-180000">
              <a:spcBef>
                <a:spcPts val="600"/>
              </a:spcBef>
              <a:buClr>
                <a:schemeClr val="bg2"/>
              </a:buClr>
              <a:buFont typeface="Wingdings" panose="05000000000000000000" pitchFamily="2" charset="2"/>
              <a:buChar char="§"/>
              <a:defRPr sz="1400">
                <a:solidFill>
                  <a:schemeClr val="tx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smtClean="0"/>
              <a:t>Click to edit Master text styles</a:t>
            </a:r>
          </a:p>
        </p:txBody>
      </p:sp>
      <p:sp>
        <p:nvSpPr>
          <p:cNvPr id="10" name="Text Placeholder 26">
            <a:extLst>
              <a:ext uri="{FF2B5EF4-FFF2-40B4-BE49-F238E27FC236}">
                <a16:creationId xmlns:a16="http://schemas.microsoft.com/office/drawing/2014/main" xmlns="" id="{3590B9DA-A2DF-4AE1-9A98-C7B84F48C3A9}"/>
              </a:ext>
            </a:extLst>
          </p:cNvPr>
          <p:cNvSpPr>
            <a:spLocks noGrp="1"/>
          </p:cNvSpPr>
          <p:nvPr>
            <p:ph type="body" sz="quarter" idx="21"/>
          </p:nvPr>
        </p:nvSpPr>
        <p:spPr>
          <a:xfrm>
            <a:off x="3818762" y="4302196"/>
            <a:ext cx="3260700" cy="1989008"/>
          </a:xfrm>
          <a:solidFill>
            <a:srgbClr val="FFFFFF">
              <a:alpha val="87059"/>
            </a:srgbClr>
          </a:solidFill>
        </p:spPr>
        <p:txBody>
          <a:bodyPr>
            <a:normAutofit/>
          </a:bodyPr>
          <a:lstStyle>
            <a:lvl1pPr marL="180000" indent="-180000">
              <a:spcBef>
                <a:spcPts val="600"/>
              </a:spcBef>
              <a:buClr>
                <a:schemeClr val="bg2"/>
              </a:buClr>
              <a:buFont typeface="Wingdings" panose="05000000000000000000" pitchFamily="2" charset="2"/>
              <a:buChar char="§"/>
              <a:defRPr sz="1400">
                <a:solidFill>
                  <a:schemeClr val="tx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smtClean="0"/>
              <a:t>Click to edit Master text styles</a:t>
            </a:r>
          </a:p>
        </p:txBody>
      </p:sp>
      <p:sp>
        <p:nvSpPr>
          <p:cNvPr id="11" name="Graphic 4">
            <a:extLst>
              <a:ext uri="{FF2B5EF4-FFF2-40B4-BE49-F238E27FC236}">
                <a16:creationId xmlns:a16="http://schemas.microsoft.com/office/drawing/2014/main" xmlns=""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2" name="Title 1">
            <a:extLst>
              <a:ext uri="{FF2B5EF4-FFF2-40B4-BE49-F238E27FC236}">
                <a16:creationId xmlns:a16="http://schemas.microsoft.com/office/drawing/2014/main" xmlns="" id="{9845E736-FB54-4B3D-821B-60C0AB9E1A53}"/>
              </a:ext>
            </a:extLst>
          </p:cNvPr>
          <p:cNvSpPr>
            <a:spLocks noGrp="1"/>
          </p:cNvSpPr>
          <p:nvPr>
            <p:ph type="title" hasCustomPrompt="1"/>
          </p:nvPr>
        </p:nvSpPr>
        <p:spPr>
          <a:xfrm>
            <a:off x="409894" y="227449"/>
            <a:ext cx="5056083" cy="782638"/>
          </a:xfrm>
        </p:spPr>
        <p:txBody>
          <a:bodyPr>
            <a:normAutofit/>
          </a:bodyPr>
          <a:lstStyle>
            <a:lvl1pPr algn="l">
              <a:defRPr sz="4000" b="1">
                <a:solidFill>
                  <a:schemeClr val="bg1"/>
                </a:solidFill>
              </a:defRPr>
            </a:lvl1pPr>
          </a:lstStyle>
          <a:p>
            <a:r>
              <a:rPr lang="en-US" dirty="0"/>
              <a:t>COMPARISON</a:t>
            </a:r>
            <a:endParaRPr lang="ru-RU" dirty="0"/>
          </a:p>
        </p:txBody>
      </p:sp>
      <p:sp>
        <p:nvSpPr>
          <p:cNvPr id="14" name="Graphic 15">
            <a:extLst>
              <a:ext uri="{FF2B5EF4-FFF2-40B4-BE49-F238E27FC236}">
                <a16:creationId xmlns:a16="http://schemas.microsoft.com/office/drawing/2014/main" xmlns="" id="{5E78F6F2-1702-E74A-86B2-0C42A30F3378}"/>
              </a:ext>
            </a:extLst>
          </p:cNvPr>
          <p:cNvSpPr/>
          <p:nvPr userDrawn="1"/>
        </p:nvSpPr>
        <p:spPr>
          <a:xfrm>
            <a:off x="0" y="1068096"/>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5" name="Text Placeholder 2">
            <a:extLst>
              <a:ext uri="{FF2B5EF4-FFF2-40B4-BE49-F238E27FC236}">
                <a16:creationId xmlns:a16="http://schemas.microsoft.com/office/drawing/2014/main" xmlns="" id="{23A3472E-32B4-4CAD-B5D0-420AA3FB4CE3}"/>
              </a:ext>
            </a:extLst>
          </p:cNvPr>
          <p:cNvSpPr>
            <a:spLocks noGrp="1"/>
          </p:cNvSpPr>
          <p:nvPr>
            <p:ph type="body" idx="22" hasCustomPrompt="1"/>
          </p:nvPr>
        </p:nvSpPr>
        <p:spPr>
          <a:xfrm>
            <a:off x="7227628" y="3731825"/>
            <a:ext cx="3260700" cy="454353"/>
          </a:xfrm>
          <a:solidFill>
            <a:schemeClr val="accent6">
              <a:lumMod val="90000"/>
              <a:lumOff val="10000"/>
              <a:alpha val="87059"/>
            </a:schemeClr>
          </a:solidFill>
        </p:spPr>
        <p:txBody>
          <a:bodyPr vert="horz" lIns="91440" tIns="45720" rIns="91440" bIns="45720" rtlCol="0" anchor="ctr">
            <a:noAutofit/>
          </a:bodyPr>
          <a:lstStyle>
            <a:lvl1pPr>
              <a:defRPr lang="en-US" sz="1500" b="1" dirty="0">
                <a:solidFill>
                  <a:schemeClr val="bg1"/>
                </a:solidFill>
                <a:latin typeface="+mj-lt"/>
              </a:defRPr>
            </a:lvl1pPr>
          </a:lstStyle>
          <a:p>
            <a:pPr marL="0" lvl="0" indent="0">
              <a:buNone/>
            </a:pPr>
            <a:r>
              <a:rPr lang="en-US" dirty="0"/>
              <a:t>Section </a:t>
            </a:r>
            <a:r>
              <a:rPr lang="en-US" dirty="0" smtClean="0"/>
              <a:t>6 </a:t>
            </a:r>
            <a:r>
              <a:rPr lang="en-US" dirty="0"/>
              <a:t>title</a:t>
            </a:r>
          </a:p>
        </p:txBody>
      </p:sp>
      <p:sp>
        <p:nvSpPr>
          <p:cNvPr id="16" name="Text Placeholder 26">
            <a:extLst>
              <a:ext uri="{FF2B5EF4-FFF2-40B4-BE49-F238E27FC236}">
                <a16:creationId xmlns:a16="http://schemas.microsoft.com/office/drawing/2014/main" xmlns="" id="{3590B9DA-A2DF-4AE1-9A98-C7B84F48C3A9}"/>
              </a:ext>
            </a:extLst>
          </p:cNvPr>
          <p:cNvSpPr>
            <a:spLocks noGrp="1"/>
          </p:cNvSpPr>
          <p:nvPr>
            <p:ph type="body" sz="quarter" idx="23"/>
          </p:nvPr>
        </p:nvSpPr>
        <p:spPr>
          <a:xfrm>
            <a:off x="7227629" y="4302196"/>
            <a:ext cx="3260700" cy="1989008"/>
          </a:xfrm>
          <a:solidFill>
            <a:srgbClr val="FFFFFF">
              <a:alpha val="87059"/>
            </a:srgbClr>
          </a:solidFill>
        </p:spPr>
        <p:txBody>
          <a:bodyPr>
            <a:normAutofit/>
          </a:bodyPr>
          <a:lstStyle>
            <a:lvl1pPr marL="180000" indent="-180000">
              <a:spcBef>
                <a:spcPts val="600"/>
              </a:spcBef>
              <a:buClr>
                <a:schemeClr val="bg2"/>
              </a:buClr>
              <a:buFont typeface="Wingdings" panose="05000000000000000000" pitchFamily="2" charset="2"/>
              <a:buChar char="§"/>
              <a:defRPr sz="1400">
                <a:solidFill>
                  <a:schemeClr val="tx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smtClean="0"/>
              <a:t>Click to edit Master text styles</a:t>
            </a:r>
          </a:p>
        </p:txBody>
      </p:sp>
      <p:sp>
        <p:nvSpPr>
          <p:cNvPr id="17" name="Text Placeholder 2">
            <a:extLst>
              <a:ext uri="{FF2B5EF4-FFF2-40B4-BE49-F238E27FC236}">
                <a16:creationId xmlns:a16="http://schemas.microsoft.com/office/drawing/2014/main" xmlns="" id="{03373955-AB5B-4186-8098-9DBA0AB2650E}"/>
              </a:ext>
            </a:extLst>
          </p:cNvPr>
          <p:cNvSpPr>
            <a:spLocks noGrp="1"/>
          </p:cNvSpPr>
          <p:nvPr>
            <p:ph type="body" idx="24" hasCustomPrompt="1"/>
          </p:nvPr>
        </p:nvSpPr>
        <p:spPr>
          <a:xfrm>
            <a:off x="409894" y="1172447"/>
            <a:ext cx="3260700" cy="454353"/>
          </a:xfrm>
          <a:solidFill>
            <a:schemeClr val="accent6">
              <a:lumMod val="90000"/>
              <a:lumOff val="10000"/>
              <a:alpha val="87059"/>
            </a:schemeClr>
          </a:solidFill>
        </p:spPr>
        <p:txBody>
          <a:bodyPr anchor="ctr">
            <a:noAutofit/>
          </a:bodyPr>
          <a:lstStyle>
            <a:lvl1pPr marL="0" indent="0">
              <a:buNone/>
              <a:defRPr sz="1500" b="1">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 title</a:t>
            </a:r>
          </a:p>
        </p:txBody>
      </p:sp>
      <p:sp>
        <p:nvSpPr>
          <p:cNvPr id="18" name="Text Placeholder 2">
            <a:extLst>
              <a:ext uri="{FF2B5EF4-FFF2-40B4-BE49-F238E27FC236}">
                <a16:creationId xmlns:a16="http://schemas.microsoft.com/office/drawing/2014/main" xmlns="" id="{23A3472E-32B4-4CAD-B5D0-420AA3FB4CE3}"/>
              </a:ext>
            </a:extLst>
          </p:cNvPr>
          <p:cNvSpPr>
            <a:spLocks noGrp="1"/>
          </p:cNvSpPr>
          <p:nvPr>
            <p:ph type="body" idx="25" hasCustomPrompt="1"/>
          </p:nvPr>
        </p:nvSpPr>
        <p:spPr>
          <a:xfrm>
            <a:off x="3818761" y="1172447"/>
            <a:ext cx="3260700" cy="454353"/>
          </a:xfrm>
          <a:solidFill>
            <a:schemeClr val="accent6">
              <a:lumMod val="90000"/>
              <a:lumOff val="10000"/>
              <a:alpha val="87059"/>
            </a:schemeClr>
          </a:solidFill>
        </p:spPr>
        <p:txBody>
          <a:bodyPr anchor="ctr">
            <a:noAutofit/>
          </a:bodyPr>
          <a:lstStyle>
            <a:lvl1pPr marL="0" indent="0">
              <a:buNone/>
              <a:defRPr sz="1500" b="1">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2 title</a:t>
            </a:r>
          </a:p>
        </p:txBody>
      </p:sp>
      <p:sp>
        <p:nvSpPr>
          <p:cNvPr id="19" name="Text Placeholder 26">
            <a:extLst>
              <a:ext uri="{FF2B5EF4-FFF2-40B4-BE49-F238E27FC236}">
                <a16:creationId xmlns:a16="http://schemas.microsoft.com/office/drawing/2014/main" xmlns="" id="{1AEED068-3EA0-4BF4-875C-02473E9EB0CC}"/>
              </a:ext>
            </a:extLst>
          </p:cNvPr>
          <p:cNvSpPr>
            <a:spLocks noGrp="1"/>
          </p:cNvSpPr>
          <p:nvPr>
            <p:ph type="body" sz="quarter" idx="26"/>
          </p:nvPr>
        </p:nvSpPr>
        <p:spPr>
          <a:xfrm>
            <a:off x="414959" y="1742817"/>
            <a:ext cx="3260700" cy="1872991"/>
          </a:xfrm>
          <a:solidFill>
            <a:srgbClr val="FFFFFF">
              <a:alpha val="87059"/>
            </a:srgbClr>
          </a:solidFill>
        </p:spPr>
        <p:txBody>
          <a:bodyPr>
            <a:normAutofit/>
          </a:bodyPr>
          <a:lstStyle>
            <a:lvl1pPr marL="180000" indent="-180000">
              <a:spcBef>
                <a:spcPts val="600"/>
              </a:spcBef>
              <a:buClr>
                <a:schemeClr val="bg2"/>
              </a:buClr>
              <a:buFont typeface="Wingdings" panose="05000000000000000000" pitchFamily="2" charset="2"/>
              <a:buChar char="§"/>
              <a:defRPr sz="1400">
                <a:solidFill>
                  <a:schemeClr val="tx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smtClean="0"/>
              <a:t>Click to edit Master text styles</a:t>
            </a:r>
          </a:p>
        </p:txBody>
      </p:sp>
      <p:sp>
        <p:nvSpPr>
          <p:cNvPr id="20" name="Text Placeholder 26">
            <a:extLst>
              <a:ext uri="{FF2B5EF4-FFF2-40B4-BE49-F238E27FC236}">
                <a16:creationId xmlns:a16="http://schemas.microsoft.com/office/drawing/2014/main" xmlns="" id="{3590B9DA-A2DF-4AE1-9A98-C7B84F48C3A9}"/>
              </a:ext>
            </a:extLst>
          </p:cNvPr>
          <p:cNvSpPr>
            <a:spLocks noGrp="1"/>
          </p:cNvSpPr>
          <p:nvPr>
            <p:ph type="body" sz="quarter" idx="27"/>
          </p:nvPr>
        </p:nvSpPr>
        <p:spPr>
          <a:xfrm>
            <a:off x="3823826" y="1742817"/>
            <a:ext cx="3260700" cy="1872991"/>
          </a:xfrm>
          <a:solidFill>
            <a:srgbClr val="FFFFFF">
              <a:alpha val="87059"/>
            </a:srgbClr>
          </a:solidFill>
        </p:spPr>
        <p:txBody>
          <a:bodyPr>
            <a:normAutofit/>
          </a:bodyPr>
          <a:lstStyle>
            <a:lvl1pPr marL="180000" indent="-180000">
              <a:spcBef>
                <a:spcPts val="600"/>
              </a:spcBef>
              <a:buClr>
                <a:schemeClr val="bg2"/>
              </a:buClr>
              <a:buFont typeface="Wingdings" panose="05000000000000000000" pitchFamily="2" charset="2"/>
              <a:buChar char="§"/>
              <a:defRPr sz="1400">
                <a:solidFill>
                  <a:schemeClr val="tx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smtClean="0"/>
              <a:t>Click to edit Master text styles</a:t>
            </a:r>
          </a:p>
        </p:txBody>
      </p:sp>
      <p:sp>
        <p:nvSpPr>
          <p:cNvPr id="21" name="Text Placeholder 2">
            <a:extLst>
              <a:ext uri="{FF2B5EF4-FFF2-40B4-BE49-F238E27FC236}">
                <a16:creationId xmlns:a16="http://schemas.microsoft.com/office/drawing/2014/main" xmlns="" id="{23A3472E-32B4-4CAD-B5D0-420AA3FB4CE3}"/>
              </a:ext>
            </a:extLst>
          </p:cNvPr>
          <p:cNvSpPr>
            <a:spLocks noGrp="1"/>
          </p:cNvSpPr>
          <p:nvPr>
            <p:ph type="body" idx="28" hasCustomPrompt="1"/>
          </p:nvPr>
        </p:nvSpPr>
        <p:spPr>
          <a:xfrm>
            <a:off x="7227628" y="1172447"/>
            <a:ext cx="3260700" cy="454353"/>
          </a:xfrm>
          <a:solidFill>
            <a:schemeClr val="accent6">
              <a:lumMod val="90000"/>
              <a:lumOff val="10000"/>
              <a:alpha val="87059"/>
            </a:schemeClr>
          </a:solidFill>
        </p:spPr>
        <p:txBody>
          <a:bodyPr anchor="ctr">
            <a:noAutofit/>
          </a:bodyPr>
          <a:lstStyle>
            <a:lvl1pPr marL="0" indent="0">
              <a:buNone/>
              <a:defRPr sz="1500" b="1">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a:t>
            </a:r>
            <a:r>
              <a:rPr lang="en-US" dirty="0" smtClean="0"/>
              <a:t>3 </a:t>
            </a:r>
            <a:r>
              <a:rPr lang="en-US" dirty="0"/>
              <a:t>title</a:t>
            </a:r>
          </a:p>
        </p:txBody>
      </p:sp>
      <p:sp>
        <p:nvSpPr>
          <p:cNvPr id="22" name="Text Placeholder 26">
            <a:extLst>
              <a:ext uri="{FF2B5EF4-FFF2-40B4-BE49-F238E27FC236}">
                <a16:creationId xmlns:a16="http://schemas.microsoft.com/office/drawing/2014/main" xmlns="" id="{3590B9DA-A2DF-4AE1-9A98-C7B84F48C3A9}"/>
              </a:ext>
            </a:extLst>
          </p:cNvPr>
          <p:cNvSpPr>
            <a:spLocks noGrp="1"/>
          </p:cNvSpPr>
          <p:nvPr>
            <p:ph type="body" sz="quarter" idx="29"/>
          </p:nvPr>
        </p:nvSpPr>
        <p:spPr>
          <a:xfrm>
            <a:off x="7232693" y="1742817"/>
            <a:ext cx="3260700" cy="1872991"/>
          </a:xfrm>
          <a:solidFill>
            <a:srgbClr val="FFFFFF">
              <a:alpha val="87059"/>
            </a:srgbClr>
          </a:solidFill>
        </p:spPr>
        <p:txBody>
          <a:bodyPr>
            <a:normAutofit/>
          </a:bodyPr>
          <a:lstStyle>
            <a:lvl1pPr marL="180000" indent="-180000">
              <a:spcBef>
                <a:spcPts val="600"/>
              </a:spcBef>
              <a:buClr>
                <a:schemeClr val="bg2"/>
              </a:buClr>
              <a:buFont typeface="Wingdings" panose="05000000000000000000" pitchFamily="2" charset="2"/>
              <a:buChar char="§"/>
              <a:defRPr sz="1400">
                <a:solidFill>
                  <a:schemeClr val="tx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smtClean="0"/>
              <a:t>Click to edit Master text styles</a:t>
            </a:r>
          </a:p>
        </p:txBody>
      </p:sp>
      <p:sp>
        <p:nvSpPr>
          <p:cNvPr id="23" name="Graphic 15">
            <a:extLst>
              <a:ext uri="{FF2B5EF4-FFF2-40B4-BE49-F238E27FC236}">
                <a16:creationId xmlns:a16="http://schemas.microsoft.com/office/drawing/2014/main" xmlns="" id="{5E78F6F2-1702-E74A-86B2-0C42A30F3378}"/>
              </a:ext>
            </a:extLst>
          </p:cNvPr>
          <p:cNvSpPr/>
          <p:nvPr userDrawn="1"/>
        </p:nvSpPr>
        <p:spPr>
          <a:xfrm>
            <a:off x="-2" y="3638467"/>
            <a:ext cx="12203431"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rgbClr val="92D050">
              <a:alpha val="70000"/>
            </a:srgb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5196893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bg/>
                                          </p:spTgt>
                                        </p:tgtEl>
                                        <p:attrNameLst>
                                          <p:attrName>style.visibility</p:attrName>
                                        </p:attrNameLst>
                                      </p:cBhvr>
                                      <p:to>
                                        <p:strVal val="visible"/>
                                      </p:to>
                                    </p:set>
                                    <p:animEffect transition="in" filter="fade">
                                      <p:cBhvr>
                                        <p:cTn id="7" dur="500"/>
                                        <p:tgtEl>
                                          <p:spTgt spid="17">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xEl>
                                              <p:pRg st="0" end="0"/>
                                            </p:txEl>
                                          </p:spTgt>
                                        </p:tgtEl>
                                        <p:attrNameLst>
                                          <p:attrName>style.visibility</p:attrName>
                                        </p:attrNameLst>
                                      </p:cBhvr>
                                      <p:to>
                                        <p:strVal val="visible"/>
                                      </p:to>
                                    </p:set>
                                    <p:animEffect transition="in" filter="fade">
                                      <p:cBhvr>
                                        <p:cTn id="12" dur="500"/>
                                        <p:tgtEl>
                                          <p:spTgt spid="17">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9">
                                            <p:bg/>
                                          </p:spTgt>
                                        </p:tgtEl>
                                        <p:attrNameLst>
                                          <p:attrName>style.visibility</p:attrName>
                                        </p:attrNameLst>
                                      </p:cBhvr>
                                      <p:to>
                                        <p:strVal val="visible"/>
                                      </p:to>
                                    </p:set>
                                    <p:animEffect transition="in" filter="fade">
                                      <p:cBhvr>
                                        <p:cTn id="15" dur="500"/>
                                        <p:tgtEl>
                                          <p:spTgt spid="19">
                                            <p:bg/>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9">
                                            <p:txEl>
                                              <p:pRg st="0" end="0"/>
                                            </p:txEl>
                                          </p:spTgt>
                                        </p:tgtEl>
                                        <p:attrNameLst>
                                          <p:attrName>style.visibility</p:attrName>
                                        </p:attrNameLst>
                                      </p:cBhvr>
                                      <p:to>
                                        <p:strVal val="visible"/>
                                      </p:to>
                                    </p:set>
                                    <p:animEffect transition="in" filter="fade">
                                      <p:cBhvr>
                                        <p:cTn id="20" dur="500"/>
                                        <p:tgtEl>
                                          <p:spTgt spid="19">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8">
                                            <p:bg/>
                                          </p:spTgt>
                                        </p:tgtEl>
                                        <p:attrNameLst>
                                          <p:attrName>style.visibility</p:attrName>
                                        </p:attrNameLst>
                                      </p:cBhvr>
                                      <p:to>
                                        <p:strVal val="visible"/>
                                      </p:to>
                                    </p:set>
                                    <p:animEffect transition="in" filter="fade">
                                      <p:cBhvr>
                                        <p:cTn id="25" dur="500"/>
                                        <p:tgtEl>
                                          <p:spTgt spid="18">
                                            <p:bg/>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xEl>
                                              <p:pRg st="0" end="0"/>
                                            </p:txEl>
                                          </p:spTgt>
                                        </p:tgtEl>
                                        <p:attrNameLst>
                                          <p:attrName>style.visibility</p:attrName>
                                        </p:attrNameLst>
                                      </p:cBhvr>
                                      <p:to>
                                        <p:strVal val="visible"/>
                                      </p:to>
                                    </p:set>
                                    <p:animEffect transition="in" filter="fade">
                                      <p:cBhvr>
                                        <p:cTn id="30" dur="500"/>
                                        <p:tgtEl>
                                          <p:spTgt spid="18">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bg/>
                                          </p:spTgt>
                                        </p:tgtEl>
                                        <p:attrNameLst>
                                          <p:attrName>style.visibility</p:attrName>
                                        </p:attrNameLst>
                                      </p:cBhvr>
                                      <p:to>
                                        <p:strVal val="visible"/>
                                      </p:to>
                                    </p:set>
                                    <p:animEffect transition="in" filter="fade">
                                      <p:cBhvr>
                                        <p:cTn id="33" dur="500"/>
                                        <p:tgtEl>
                                          <p:spTgt spid="20">
                                            <p:bg/>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0">
                                            <p:txEl>
                                              <p:pRg st="0" end="0"/>
                                            </p:txEl>
                                          </p:spTgt>
                                        </p:tgtEl>
                                        <p:attrNameLst>
                                          <p:attrName>style.visibility</p:attrName>
                                        </p:attrNameLst>
                                      </p:cBhvr>
                                      <p:to>
                                        <p:strVal val="visible"/>
                                      </p:to>
                                    </p:set>
                                    <p:animEffect transition="in" filter="fade">
                                      <p:cBhvr>
                                        <p:cTn id="38" dur="500"/>
                                        <p:tgtEl>
                                          <p:spTgt spid="20">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1">
                                            <p:bg/>
                                          </p:spTgt>
                                        </p:tgtEl>
                                        <p:attrNameLst>
                                          <p:attrName>style.visibility</p:attrName>
                                        </p:attrNameLst>
                                      </p:cBhvr>
                                      <p:to>
                                        <p:strVal val="visible"/>
                                      </p:to>
                                    </p:set>
                                    <p:animEffect transition="in" filter="fade">
                                      <p:cBhvr>
                                        <p:cTn id="43" dur="500"/>
                                        <p:tgtEl>
                                          <p:spTgt spid="21">
                                            <p:bg/>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1">
                                            <p:txEl>
                                              <p:pRg st="0" end="0"/>
                                            </p:txEl>
                                          </p:spTgt>
                                        </p:tgtEl>
                                        <p:attrNameLst>
                                          <p:attrName>style.visibility</p:attrName>
                                        </p:attrNameLst>
                                      </p:cBhvr>
                                      <p:to>
                                        <p:strVal val="visible"/>
                                      </p:to>
                                    </p:set>
                                    <p:animEffect transition="in" filter="fade">
                                      <p:cBhvr>
                                        <p:cTn id="48" dur="500"/>
                                        <p:tgtEl>
                                          <p:spTgt spid="21">
                                            <p:txEl>
                                              <p:pRg st="0" end="0"/>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2">
                                            <p:bg/>
                                          </p:spTgt>
                                        </p:tgtEl>
                                        <p:attrNameLst>
                                          <p:attrName>style.visibility</p:attrName>
                                        </p:attrNameLst>
                                      </p:cBhvr>
                                      <p:to>
                                        <p:strVal val="visible"/>
                                      </p:to>
                                    </p:set>
                                    <p:animEffect transition="in" filter="fade">
                                      <p:cBhvr>
                                        <p:cTn id="51" dur="500"/>
                                        <p:tgtEl>
                                          <p:spTgt spid="22">
                                            <p:bg/>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2">
                                            <p:txEl>
                                              <p:pRg st="0" end="0"/>
                                            </p:txEl>
                                          </p:spTgt>
                                        </p:tgtEl>
                                        <p:attrNameLst>
                                          <p:attrName>style.visibility</p:attrName>
                                        </p:attrNameLst>
                                      </p:cBhvr>
                                      <p:to>
                                        <p:strVal val="visible"/>
                                      </p:to>
                                    </p:set>
                                    <p:animEffect transition="in" filter="fade">
                                      <p:cBhvr>
                                        <p:cTn id="56" dur="500"/>
                                        <p:tgtEl>
                                          <p:spTgt spid="22">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7">
                                            <p:bg/>
                                          </p:spTgt>
                                        </p:tgtEl>
                                        <p:attrNameLst>
                                          <p:attrName>style.visibility</p:attrName>
                                        </p:attrNameLst>
                                      </p:cBhvr>
                                      <p:to>
                                        <p:strVal val="visible"/>
                                      </p:to>
                                    </p:set>
                                    <p:animEffect transition="in" filter="fade">
                                      <p:cBhvr>
                                        <p:cTn id="61" dur="500"/>
                                        <p:tgtEl>
                                          <p:spTgt spid="7">
                                            <p:bg/>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7">
                                            <p:txEl>
                                              <p:pRg st="0" end="0"/>
                                            </p:txEl>
                                          </p:spTgt>
                                        </p:tgtEl>
                                        <p:attrNameLst>
                                          <p:attrName>style.visibility</p:attrName>
                                        </p:attrNameLst>
                                      </p:cBhvr>
                                      <p:to>
                                        <p:strVal val="visible"/>
                                      </p:to>
                                    </p:set>
                                    <p:animEffect transition="in" filter="fade">
                                      <p:cBhvr>
                                        <p:cTn id="66" dur="500"/>
                                        <p:tgtEl>
                                          <p:spTgt spid="7">
                                            <p:txEl>
                                              <p:pRg st="0" end="0"/>
                                            </p:txEl>
                                          </p:spTgt>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9">
                                            <p:bg/>
                                          </p:spTgt>
                                        </p:tgtEl>
                                        <p:attrNameLst>
                                          <p:attrName>style.visibility</p:attrName>
                                        </p:attrNameLst>
                                      </p:cBhvr>
                                      <p:to>
                                        <p:strVal val="visible"/>
                                      </p:to>
                                    </p:set>
                                    <p:animEffect transition="in" filter="fade">
                                      <p:cBhvr>
                                        <p:cTn id="69" dur="500"/>
                                        <p:tgtEl>
                                          <p:spTgt spid="9">
                                            <p:bg/>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9">
                                            <p:txEl>
                                              <p:pRg st="0" end="0"/>
                                            </p:txEl>
                                          </p:spTgt>
                                        </p:tgtEl>
                                        <p:attrNameLst>
                                          <p:attrName>style.visibility</p:attrName>
                                        </p:attrNameLst>
                                      </p:cBhvr>
                                      <p:to>
                                        <p:strVal val="visible"/>
                                      </p:to>
                                    </p:set>
                                    <p:animEffect transition="in" filter="fade">
                                      <p:cBhvr>
                                        <p:cTn id="74" dur="500"/>
                                        <p:tgtEl>
                                          <p:spTgt spid="9">
                                            <p:txEl>
                                              <p:pRg st="0" end="0"/>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8">
                                            <p:bg/>
                                          </p:spTgt>
                                        </p:tgtEl>
                                        <p:attrNameLst>
                                          <p:attrName>style.visibility</p:attrName>
                                        </p:attrNameLst>
                                      </p:cBhvr>
                                      <p:to>
                                        <p:strVal val="visible"/>
                                      </p:to>
                                    </p:set>
                                    <p:animEffect transition="in" filter="fade">
                                      <p:cBhvr>
                                        <p:cTn id="79" dur="500"/>
                                        <p:tgtEl>
                                          <p:spTgt spid="8">
                                            <p:bg/>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8">
                                            <p:txEl>
                                              <p:pRg st="0" end="0"/>
                                            </p:txEl>
                                          </p:spTgt>
                                        </p:tgtEl>
                                        <p:attrNameLst>
                                          <p:attrName>style.visibility</p:attrName>
                                        </p:attrNameLst>
                                      </p:cBhvr>
                                      <p:to>
                                        <p:strVal val="visible"/>
                                      </p:to>
                                    </p:set>
                                    <p:animEffect transition="in" filter="fade">
                                      <p:cBhvr>
                                        <p:cTn id="84" dur="500"/>
                                        <p:tgtEl>
                                          <p:spTgt spid="8">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0">
                                            <p:bg/>
                                          </p:spTgt>
                                        </p:tgtEl>
                                        <p:attrNameLst>
                                          <p:attrName>style.visibility</p:attrName>
                                        </p:attrNameLst>
                                      </p:cBhvr>
                                      <p:to>
                                        <p:strVal val="visible"/>
                                      </p:to>
                                    </p:set>
                                    <p:animEffect transition="in" filter="fade">
                                      <p:cBhvr>
                                        <p:cTn id="87" dur="500"/>
                                        <p:tgtEl>
                                          <p:spTgt spid="10">
                                            <p:bg/>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10">
                                            <p:txEl>
                                              <p:pRg st="0" end="0"/>
                                            </p:txEl>
                                          </p:spTgt>
                                        </p:tgtEl>
                                        <p:attrNameLst>
                                          <p:attrName>style.visibility</p:attrName>
                                        </p:attrNameLst>
                                      </p:cBhvr>
                                      <p:to>
                                        <p:strVal val="visible"/>
                                      </p:to>
                                    </p:set>
                                    <p:animEffect transition="in" filter="fade">
                                      <p:cBhvr>
                                        <p:cTn id="92" dur="500"/>
                                        <p:tgtEl>
                                          <p:spTgt spid="10">
                                            <p:txEl>
                                              <p:pRg st="0" end="0"/>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15">
                                            <p:bg/>
                                          </p:spTgt>
                                        </p:tgtEl>
                                        <p:attrNameLst>
                                          <p:attrName>style.visibility</p:attrName>
                                        </p:attrNameLst>
                                      </p:cBhvr>
                                      <p:to>
                                        <p:strVal val="visible"/>
                                      </p:to>
                                    </p:set>
                                    <p:animEffect transition="in" filter="fade">
                                      <p:cBhvr>
                                        <p:cTn id="97" dur="500"/>
                                        <p:tgtEl>
                                          <p:spTgt spid="15">
                                            <p:bg/>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15">
                                            <p:txEl>
                                              <p:pRg st="0" end="0"/>
                                            </p:txEl>
                                          </p:spTgt>
                                        </p:tgtEl>
                                        <p:attrNameLst>
                                          <p:attrName>style.visibility</p:attrName>
                                        </p:attrNameLst>
                                      </p:cBhvr>
                                      <p:to>
                                        <p:strVal val="visible"/>
                                      </p:to>
                                    </p:set>
                                    <p:animEffect transition="in" filter="fade">
                                      <p:cBhvr>
                                        <p:cTn id="102" dur="500"/>
                                        <p:tgtEl>
                                          <p:spTgt spid="15">
                                            <p:txEl>
                                              <p:pRg st="0" end="0"/>
                                            </p:txEl>
                                          </p:spTgt>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6">
                                            <p:bg/>
                                          </p:spTgt>
                                        </p:tgtEl>
                                        <p:attrNameLst>
                                          <p:attrName>style.visibility</p:attrName>
                                        </p:attrNameLst>
                                      </p:cBhvr>
                                      <p:to>
                                        <p:strVal val="visible"/>
                                      </p:to>
                                    </p:set>
                                    <p:animEffect transition="in" filter="fade">
                                      <p:cBhvr>
                                        <p:cTn id="105" dur="500"/>
                                        <p:tgtEl>
                                          <p:spTgt spid="16">
                                            <p:bg/>
                                          </p:spTgt>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16">
                                            <p:txEl>
                                              <p:pRg st="0" end="0"/>
                                            </p:txEl>
                                          </p:spTgt>
                                        </p:tgtEl>
                                        <p:attrNameLst>
                                          <p:attrName>style.visibility</p:attrName>
                                        </p:attrNameLst>
                                      </p:cBhvr>
                                      <p:to>
                                        <p:strVal val="visible"/>
                                      </p:to>
                                    </p:set>
                                    <p:animEffect transition="in" filter="fade">
                                      <p:cBhvr>
                                        <p:cTn id="110"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animBg="1">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build="p" animBg="1">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0" grpId="0" build="p" animBg="1">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5" grpId="0" build="p" animBg="1">
        <p:tmplLst>
          <p:tmpl lvl="1">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animBg="1">
        <p:tmplLst>
          <p:tmpl lvl="1">
            <p:tnLst>
              <p:par>
                <p:cTn presetID="10" presetClass="entr" presetSubtype="0" fill="hold" nodeType="click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animBg="1">
        <p:tmplLst>
          <p:tmpl lvl="1">
            <p:tnLst>
              <p:par>
                <p:cTn presetID="10"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animBg="1">
        <p:tmplLst>
          <p:tmpl lvl="1">
            <p:tnLst>
              <p:par>
                <p:cTn presetID="10" presetClass="entr" presetSubtype="0" fill="hold" nodeType="click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animBg="1">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animBg="1">
        <p:tmplLst>
          <p:tmpl lvl="1">
            <p:tnLst>
              <p:par>
                <p:cTn presetID="10" presetClass="entr" presetSubtype="0" fill="hold" nodeType="click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animBg="1">
        <p:tmplLst>
          <p:tmpl lvl="1">
            <p:tnLst>
              <p:par>
                <p:cTn presetID="10" presetClass="entr" presetSubtype="0" fill="hold" nodeType="click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animBg="1">
        <p:tmplLst>
          <p:tmpl lvl="1">
            <p:tnLst>
              <p:par>
                <p:cTn presetID="10" presetClass="entr" presetSubtype="0" fill="hold" nodeType="click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xmlns="" id="{2C819B96-1084-49C3-82B7-229513AC2269}"/>
              </a:ext>
            </a:extLst>
          </p:cNvPr>
          <p:cNvGrpSpPr/>
          <p:nvPr/>
        </p:nvGrpSpPr>
        <p:grpSpPr>
          <a:xfrm>
            <a:off x="-12700" y="-12700"/>
            <a:ext cx="12217400" cy="6883400"/>
            <a:chOff x="-12700" y="-12700"/>
            <a:chExt cx="12217400" cy="6883400"/>
          </a:xfrm>
        </p:grpSpPr>
        <p:sp>
          <p:nvSpPr>
            <p:cNvPr id="16" name="Freeform: Shape 15">
              <a:extLst>
                <a:ext uri="{FF2B5EF4-FFF2-40B4-BE49-F238E27FC236}">
                  <a16:creationId xmlns:a16="http://schemas.microsoft.com/office/drawing/2014/main" xmlns=""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xmlns="" id="{2758CCEA-6327-4FC9-8472-4E74DC77BAD5}"/>
                </a:ext>
              </a:extLst>
            </p:cNvPr>
            <p:cNvSpPr/>
            <p:nvPr/>
          </p:nvSpPr>
          <p:spPr>
            <a:xfrm>
              <a:off x="542021"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xmlns=""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9" name="Graphic 4">
            <a:extLst>
              <a:ext uri="{FF2B5EF4-FFF2-40B4-BE49-F238E27FC236}">
                <a16:creationId xmlns:a16="http://schemas.microsoft.com/office/drawing/2014/main" xmlns=""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8" name="Chart Placeholder 18">
            <a:extLst>
              <a:ext uri="{FF2B5EF4-FFF2-40B4-BE49-F238E27FC236}">
                <a16:creationId xmlns:a16="http://schemas.microsoft.com/office/drawing/2014/main" xmlns="" id="{68B512F2-EA3E-483F-B5D4-29DFD6C37B36}"/>
              </a:ext>
            </a:extLst>
          </p:cNvPr>
          <p:cNvSpPr>
            <a:spLocks noGrp="1"/>
          </p:cNvSpPr>
          <p:nvPr>
            <p:ph type="chart" sz="quarter" idx="32"/>
          </p:nvPr>
        </p:nvSpPr>
        <p:spPr>
          <a:xfrm>
            <a:off x="6096001" y="1246188"/>
            <a:ext cx="5170034" cy="4365625"/>
          </a:xfrm>
        </p:spPr>
        <p:txBody>
          <a:bodyPr anchor="ctr" anchorCtr="0">
            <a:normAutofit/>
          </a:bodyPr>
          <a:lstStyle>
            <a:lvl1pPr marL="0" indent="0" algn="ctr">
              <a:buNone/>
              <a:defRPr sz="1600">
                <a:solidFill>
                  <a:schemeClr val="tx1">
                    <a:lumMod val="50000"/>
                    <a:lumOff val="50000"/>
                  </a:schemeClr>
                </a:solidFill>
              </a:defRPr>
            </a:lvl1pPr>
          </a:lstStyle>
          <a:p>
            <a:r>
              <a:rPr lang="en-US" smtClean="0"/>
              <a:t>Click icon to add chart</a:t>
            </a:r>
            <a:endParaRPr lang="ru-RU" dirty="0"/>
          </a:p>
        </p:txBody>
      </p:sp>
      <p:sp>
        <p:nvSpPr>
          <p:cNvPr id="15" name="Title 1">
            <a:extLst>
              <a:ext uri="{FF2B5EF4-FFF2-40B4-BE49-F238E27FC236}">
                <a16:creationId xmlns:a16="http://schemas.microsoft.com/office/drawing/2014/main" xmlns="" id="{AD58E79F-20BB-644D-8C49-25B57E347DE6}"/>
              </a:ext>
            </a:extLst>
          </p:cNvPr>
          <p:cNvSpPr>
            <a:spLocks noGrp="1"/>
          </p:cNvSpPr>
          <p:nvPr>
            <p:ph type="title" hasCustomPrompt="1"/>
          </p:nvPr>
        </p:nvSpPr>
        <p:spPr>
          <a:xfrm>
            <a:off x="774032" y="1317173"/>
            <a:ext cx="2825496" cy="1524185"/>
          </a:xfrm>
        </p:spPr>
        <p:txBody>
          <a:bodyPr>
            <a:normAutofit/>
          </a:bodyPr>
          <a:lstStyle>
            <a:lvl1pPr algn="l">
              <a:defRPr sz="4000" b="1">
                <a:solidFill>
                  <a:schemeClr val="bg1"/>
                </a:solidFill>
              </a:defRPr>
            </a:lvl1pPr>
          </a:lstStyle>
          <a:p>
            <a:r>
              <a:rPr lang="en-US" dirty="0"/>
              <a:t>CHART</a:t>
            </a:r>
            <a:br>
              <a:rPr lang="en-US" dirty="0"/>
            </a:br>
            <a:r>
              <a:rPr lang="en-US" dirty="0"/>
              <a:t>SLIDE</a:t>
            </a:r>
            <a:endParaRPr lang="ru-RU" dirty="0"/>
          </a:p>
        </p:txBody>
      </p:sp>
      <p:sp>
        <p:nvSpPr>
          <p:cNvPr id="23" name="Text Placeholder 17">
            <a:extLst>
              <a:ext uri="{FF2B5EF4-FFF2-40B4-BE49-F238E27FC236}">
                <a16:creationId xmlns:a16="http://schemas.microsoft.com/office/drawing/2014/main" xmlns="" id="{EF8E92E6-C1C9-854A-93EE-FD201AF050FC}"/>
              </a:ext>
            </a:extLst>
          </p:cNvPr>
          <p:cNvSpPr>
            <a:spLocks noGrp="1"/>
          </p:cNvSpPr>
          <p:nvPr>
            <p:ph type="body" sz="quarter" idx="13" hasCustomPrompt="1"/>
          </p:nvPr>
        </p:nvSpPr>
        <p:spPr>
          <a:xfrm>
            <a:off x="774032" y="3198228"/>
            <a:ext cx="2825496" cy="2154741"/>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4" name="Graphic 15">
            <a:extLst>
              <a:ext uri="{FF2B5EF4-FFF2-40B4-BE49-F238E27FC236}">
                <a16:creationId xmlns:a16="http://schemas.microsoft.com/office/drawing/2014/main" xmlns="" id="{C1F625F0-F98F-D244-9020-86C86C287112}"/>
              </a:ext>
            </a:extLst>
          </p:cNvPr>
          <p:cNvSpPr/>
          <p:nvPr userDrawn="1"/>
        </p:nvSpPr>
        <p:spPr>
          <a:xfrm>
            <a:off x="-11173" y="2899869"/>
            <a:ext cx="2628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981487335"/>
      </p:ext>
    </p:extLst>
  </p:cSld>
  <p:clrMapOvr>
    <a:masterClrMapping/>
  </p:clrMapOvr>
  <p:transition spd="slow">
    <p:wip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xmlns="" id="{2C819B96-1084-49C3-82B7-229513AC2269}"/>
              </a:ext>
            </a:extLst>
          </p:cNvPr>
          <p:cNvGrpSpPr/>
          <p:nvPr/>
        </p:nvGrpSpPr>
        <p:grpSpPr>
          <a:xfrm>
            <a:off x="0" y="0"/>
            <a:ext cx="12192000" cy="6858000"/>
            <a:chOff x="0" y="0"/>
            <a:chExt cx="12192000" cy="6858000"/>
          </a:xfrm>
        </p:grpSpPr>
        <p:sp>
          <p:nvSpPr>
            <p:cNvPr id="16" name="Freeform: Shape 15">
              <a:extLst>
                <a:ext uri="{FF2B5EF4-FFF2-40B4-BE49-F238E27FC236}">
                  <a16:creationId xmlns:a16="http://schemas.microsoft.com/office/drawing/2014/main" xmlns=""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xmlns="" id="{2758CCEA-6327-4FC9-8472-4E74DC77BAD5}"/>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xmlns=""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9" name="Graphic 4">
            <a:extLst>
              <a:ext uri="{FF2B5EF4-FFF2-40B4-BE49-F238E27FC236}">
                <a16:creationId xmlns:a16="http://schemas.microsoft.com/office/drawing/2014/main" xmlns=""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0" name="Title 1">
            <a:extLst>
              <a:ext uri="{FF2B5EF4-FFF2-40B4-BE49-F238E27FC236}">
                <a16:creationId xmlns:a16="http://schemas.microsoft.com/office/drawing/2014/main" xmlns="" id="{9845E736-FB54-4B3D-821B-60C0AB9E1A53}"/>
              </a:ext>
            </a:extLst>
          </p:cNvPr>
          <p:cNvSpPr>
            <a:spLocks noGrp="1"/>
          </p:cNvSpPr>
          <p:nvPr>
            <p:ph type="title" hasCustomPrompt="1"/>
          </p:nvPr>
        </p:nvSpPr>
        <p:spPr>
          <a:xfrm>
            <a:off x="774032" y="1317173"/>
            <a:ext cx="2825496" cy="1524185"/>
          </a:xfrm>
        </p:spPr>
        <p:txBody>
          <a:bodyPr>
            <a:normAutofit/>
          </a:bodyPr>
          <a:lstStyle>
            <a:lvl1pPr algn="l">
              <a:defRPr sz="4000" b="1">
                <a:solidFill>
                  <a:schemeClr val="bg1"/>
                </a:solidFill>
              </a:defRPr>
            </a:lvl1pPr>
          </a:lstStyle>
          <a:p>
            <a:r>
              <a:rPr lang="en-US" dirty="0"/>
              <a:t>TABLE</a:t>
            </a:r>
            <a:br>
              <a:rPr lang="en-US" dirty="0"/>
            </a:br>
            <a:r>
              <a:rPr lang="en-US" dirty="0"/>
              <a:t>SLIDE</a:t>
            </a:r>
            <a:endParaRPr lang="ru-RU" dirty="0"/>
          </a:p>
        </p:txBody>
      </p:sp>
      <p:sp>
        <p:nvSpPr>
          <p:cNvPr id="21" name="Text Placeholder 17">
            <a:extLst>
              <a:ext uri="{FF2B5EF4-FFF2-40B4-BE49-F238E27FC236}">
                <a16:creationId xmlns:a16="http://schemas.microsoft.com/office/drawing/2014/main" xmlns="" id="{AFF98BA6-47F6-4796-B970-98EE605E8156}"/>
              </a:ext>
            </a:extLst>
          </p:cNvPr>
          <p:cNvSpPr>
            <a:spLocks noGrp="1"/>
          </p:cNvSpPr>
          <p:nvPr>
            <p:ph type="body" sz="quarter" idx="13" hasCustomPrompt="1"/>
          </p:nvPr>
        </p:nvSpPr>
        <p:spPr>
          <a:xfrm>
            <a:off x="774032" y="3198228"/>
            <a:ext cx="2825496" cy="2154741"/>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2" name="Graphic 15">
            <a:extLst>
              <a:ext uri="{FF2B5EF4-FFF2-40B4-BE49-F238E27FC236}">
                <a16:creationId xmlns:a16="http://schemas.microsoft.com/office/drawing/2014/main" xmlns="" id="{C8EF6174-FF5D-41C2-BF6B-9D6ECB281A1D}"/>
              </a:ext>
            </a:extLst>
          </p:cNvPr>
          <p:cNvSpPr/>
          <p:nvPr userDrawn="1"/>
        </p:nvSpPr>
        <p:spPr>
          <a:xfrm>
            <a:off x="-11173" y="2899869"/>
            <a:ext cx="2628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8" name="Table Placeholder 17">
            <a:extLst>
              <a:ext uri="{FF2B5EF4-FFF2-40B4-BE49-F238E27FC236}">
                <a16:creationId xmlns:a16="http://schemas.microsoft.com/office/drawing/2014/main" xmlns="" id="{D45BCEDF-86BB-41E2-9F09-5D3014AD1C45}"/>
              </a:ext>
            </a:extLst>
          </p:cNvPr>
          <p:cNvSpPr>
            <a:spLocks noGrp="1"/>
          </p:cNvSpPr>
          <p:nvPr>
            <p:ph type="tbl" sz="quarter" idx="17"/>
          </p:nvPr>
        </p:nvSpPr>
        <p:spPr>
          <a:xfrm>
            <a:off x="4715791" y="1591499"/>
            <a:ext cx="6561138" cy="3761069"/>
          </a:xfrm>
        </p:spPr>
        <p:txBody>
          <a:bodyPr anchor="ctr" anchorCtr="0">
            <a:normAutofit/>
          </a:bodyPr>
          <a:lstStyle>
            <a:lvl1pPr marL="0" indent="0" algn="ctr">
              <a:buNone/>
              <a:defRPr sz="1600">
                <a:solidFill>
                  <a:schemeClr val="tx1">
                    <a:lumMod val="50000"/>
                    <a:lumOff val="50000"/>
                  </a:schemeClr>
                </a:solidFill>
              </a:defRPr>
            </a:lvl1pPr>
          </a:lstStyle>
          <a:p>
            <a:r>
              <a:rPr lang="en-US" smtClean="0"/>
              <a:t>Click icon to add table</a:t>
            </a:r>
            <a:endParaRPr lang="ru-RU" dirty="0"/>
          </a:p>
        </p:txBody>
      </p:sp>
    </p:spTree>
    <p:extLst>
      <p:ext uri="{BB962C8B-B14F-4D97-AF65-F5344CB8AC3E}">
        <p14:creationId xmlns:p14="http://schemas.microsoft.com/office/powerpoint/2010/main" val="2513773097"/>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and Title Slide">
    <p:bg>
      <p:bgPr>
        <a:solidFill>
          <a:schemeClr val="accent6"/>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xmlns="" id="{E694C388-14E9-4848-A715-72B7DC6AF548}"/>
              </a:ext>
            </a:extLst>
          </p:cNvPr>
          <p:cNvSpPr>
            <a:spLocks noGrp="1"/>
          </p:cNvSpPr>
          <p:nvPr>
            <p:ph type="pic" sz="quarter" idx="14"/>
          </p:nvPr>
        </p:nvSpPr>
        <p:spPr>
          <a:xfrm>
            <a:off x="12701" y="0"/>
            <a:ext cx="12161519" cy="6858000"/>
          </a:xfrm>
          <a:custGeom>
            <a:avLst/>
            <a:gdLst>
              <a:gd name="connsiteX0" fmla="*/ 12161519 w 12161519"/>
              <a:gd name="connsiteY0" fmla="*/ 638810 h 6858000"/>
              <a:gd name="connsiteX1" fmla="*/ 12161519 w 12161519"/>
              <a:gd name="connsiteY1" fmla="*/ 1922780 h 6858000"/>
              <a:gd name="connsiteX2" fmla="*/ 9531350 w 12161519"/>
              <a:gd name="connsiteY2" fmla="*/ 6858000 h 6858000"/>
              <a:gd name="connsiteX3" fmla="*/ 8846819 w 12161519"/>
              <a:gd name="connsiteY3" fmla="*/ 6858000 h 6858000"/>
              <a:gd name="connsiteX4" fmla="*/ 10704830 w 12161519"/>
              <a:gd name="connsiteY4" fmla="*/ 0 h 6858000"/>
              <a:gd name="connsiteX5" fmla="*/ 12161519 w 12161519"/>
              <a:gd name="connsiteY5" fmla="*/ 0 h 6858000"/>
              <a:gd name="connsiteX6" fmla="*/ 12161519 w 12161519"/>
              <a:gd name="connsiteY6" fmla="*/ 234950 h 6858000"/>
              <a:gd name="connsiteX7" fmla="*/ 8632190 w 12161519"/>
              <a:gd name="connsiteY7" fmla="*/ 6858000 h 6858000"/>
              <a:gd name="connsiteX8" fmla="*/ 7049770 w 12161519"/>
              <a:gd name="connsiteY8" fmla="*/ 6858000 h 6858000"/>
              <a:gd name="connsiteX9" fmla="*/ 5320030 w 12161519"/>
              <a:gd name="connsiteY9" fmla="*/ 0 h 6858000"/>
              <a:gd name="connsiteX10" fmla="*/ 10476230 w 12161519"/>
              <a:gd name="connsiteY10" fmla="*/ 0 h 6858000"/>
              <a:gd name="connsiteX11" fmla="*/ 6822440 w 12161519"/>
              <a:gd name="connsiteY11" fmla="*/ 6858000 h 6858000"/>
              <a:gd name="connsiteX12" fmla="*/ 1664970 w 12161519"/>
              <a:gd name="connsiteY12" fmla="*/ 6858000 h 6858000"/>
              <a:gd name="connsiteX13" fmla="*/ 3529330 w 12161519"/>
              <a:gd name="connsiteY13" fmla="*/ 0 h 6858000"/>
              <a:gd name="connsiteX14" fmla="*/ 5111750 w 12161519"/>
              <a:gd name="connsiteY14" fmla="*/ 0 h 6858000"/>
              <a:gd name="connsiteX15" fmla="*/ 1456690 w 12161519"/>
              <a:gd name="connsiteY15" fmla="*/ 6858000 h 6858000"/>
              <a:gd name="connsiteX16" fmla="*/ 0 w 12161519"/>
              <a:gd name="connsiteY16" fmla="*/ 6858000 h 6858000"/>
              <a:gd name="connsiteX17" fmla="*/ 0 w 12161519"/>
              <a:gd name="connsiteY17" fmla="*/ 6623050 h 6858000"/>
              <a:gd name="connsiteX18" fmla="*/ 2630170 w 12161519"/>
              <a:gd name="connsiteY18" fmla="*/ 0 h 6858000"/>
              <a:gd name="connsiteX19" fmla="*/ 3314700 w 12161519"/>
              <a:gd name="connsiteY19" fmla="*/ 0 h 6858000"/>
              <a:gd name="connsiteX20" fmla="*/ 0 w 12161519"/>
              <a:gd name="connsiteY20" fmla="*/ 6219190 h 6858000"/>
              <a:gd name="connsiteX21" fmla="*/ 0 w 12161519"/>
              <a:gd name="connsiteY21" fmla="*/ 49352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61519" h="6858000">
                <a:moveTo>
                  <a:pt x="12161519" y="638810"/>
                </a:moveTo>
                <a:lnTo>
                  <a:pt x="12161519" y="1922780"/>
                </a:lnTo>
                <a:lnTo>
                  <a:pt x="9531350" y="6858000"/>
                </a:lnTo>
                <a:lnTo>
                  <a:pt x="8846819" y="6858000"/>
                </a:lnTo>
                <a:close/>
                <a:moveTo>
                  <a:pt x="10704830" y="0"/>
                </a:moveTo>
                <a:lnTo>
                  <a:pt x="12161519" y="0"/>
                </a:lnTo>
                <a:lnTo>
                  <a:pt x="12161519" y="234950"/>
                </a:lnTo>
                <a:lnTo>
                  <a:pt x="8632190" y="6858000"/>
                </a:lnTo>
                <a:lnTo>
                  <a:pt x="7049770" y="6858000"/>
                </a:lnTo>
                <a:close/>
                <a:moveTo>
                  <a:pt x="5320030" y="0"/>
                </a:moveTo>
                <a:lnTo>
                  <a:pt x="10476230" y="0"/>
                </a:lnTo>
                <a:lnTo>
                  <a:pt x="6822440" y="6858000"/>
                </a:lnTo>
                <a:lnTo>
                  <a:pt x="1664970" y="6858000"/>
                </a:lnTo>
                <a:close/>
                <a:moveTo>
                  <a:pt x="3529330" y="0"/>
                </a:moveTo>
                <a:lnTo>
                  <a:pt x="5111750" y="0"/>
                </a:lnTo>
                <a:lnTo>
                  <a:pt x="1456690" y="6858000"/>
                </a:lnTo>
                <a:lnTo>
                  <a:pt x="0" y="6858000"/>
                </a:lnTo>
                <a:lnTo>
                  <a:pt x="0" y="6623050"/>
                </a:lnTo>
                <a:close/>
                <a:moveTo>
                  <a:pt x="2630170" y="0"/>
                </a:moveTo>
                <a:lnTo>
                  <a:pt x="3314700" y="0"/>
                </a:lnTo>
                <a:lnTo>
                  <a:pt x="0" y="6219190"/>
                </a:lnTo>
                <a:lnTo>
                  <a:pt x="0" y="493522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smtClean="0"/>
              <a:t>Click icon to add picture</a:t>
            </a:r>
            <a:endParaRPr lang="ru-RU" dirty="0"/>
          </a:p>
        </p:txBody>
      </p:sp>
      <p:sp>
        <p:nvSpPr>
          <p:cNvPr id="3" name="Slide Number Placeholder 2">
            <a:extLst>
              <a:ext uri="{FF2B5EF4-FFF2-40B4-BE49-F238E27FC236}">
                <a16:creationId xmlns:a16="http://schemas.microsoft.com/office/drawing/2014/main" xmlns=""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Title 1">
            <a:extLst>
              <a:ext uri="{FF2B5EF4-FFF2-40B4-BE49-F238E27FC236}">
                <a16:creationId xmlns:a16="http://schemas.microsoft.com/office/drawing/2014/main" xmlns="" id="{BFD7B55F-CFD3-4921-BB2A-B14EB4E36369}"/>
              </a:ext>
            </a:extLst>
          </p:cNvPr>
          <p:cNvSpPr>
            <a:spLocks noGrp="1"/>
          </p:cNvSpPr>
          <p:nvPr>
            <p:ph type="title" hasCustomPrompt="1"/>
          </p:nvPr>
        </p:nvSpPr>
        <p:spPr>
          <a:xfrm>
            <a:off x="774032" y="1033272"/>
            <a:ext cx="10514998" cy="782638"/>
          </a:xfrm>
        </p:spPr>
        <p:txBody>
          <a:bodyPr>
            <a:normAutofit/>
          </a:bodyPr>
          <a:lstStyle>
            <a:lvl1pPr algn="l">
              <a:defRPr sz="4000" b="1">
                <a:solidFill>
                  <a:schemeClr val="bg1"/>
                </a:solidFill>
              </a:defRPr>
            </a:lvl1pPr>
          </a:lstStyle>
          <a:p>
            <a:r>
              <a:rPr lang="en-US" dirty="0"/>
              <a:t>BIG IMAGE SLIDE</a:t>
            </a:r>
            <a:endParaRPr lang="ru-RU" dirty="0"/>
          </a:p>
        </p:txBody>
      </p:sp>
      <p:sp>
        <p:nvSpPr>
          <p:cNvPr id="21" name="Text Placeholder 17">
            <a:extLst>
              <a:ext uri="{FF2B5EF4-FFF2-40B4-BE49-F238E27FC236}">
                <a16:creationId xmlns:a16="http://schemas.microsoft.com/office/drawing/2014/main" xmlns="" id="{932204AA-73EE-4F85-898B-E747C5ACC051}"/>
              </a:ext>
            </a:extLst>
          </p:cNvPr>
          <p:cNvSpPr>
            <a:spLocks noGrp="1"/>
          </p:cNvSpPr>
          <p:nvPr>
            <p:ph type="body" sz="quarter" idx="13" hasCustomPrompt="1"/>
          </p:nvPr>
        </p:nvSpPr>
        <p:spPr>
          <a:xfrm>
            <a:off x="774032" y="1880794"/>
            <a:ext cx="10518598" cy="782639"/>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3" name="Graphic 4">
            <a:extLst>
              <a:ext uri="{FF2B5EF4-FFF2-40B4-BE49-F238E27FC236}">
                <a16:creationId xmlns:a16="http://schemas.microsoft.com/office/drawing/2014/main" xmlns="" id="{38541361-4795-490E-8165-B4A338F8231D}"/>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 name="TextBox 1">
            <a:extLst>
              <a:ext uri="{FF2B5EF4-FFF2-40B4-BE49-F238E27FC236}">
                <a16:creationId xmlns:a16="http://schemas.microsoft.com/office/drawing/2014/main" xmlns="" id="{B72E78DA-7F75-294B-AECF-F02F6C41615D}"/>
              </a:ext>
            </a:extLst>
          </p:cNvPr>
          <p:cNvSpPr txBox="1"/>
          <p:nvPr userDrawn="1"/>
        </p:nvSpPr>
        <p:spPr>
          <a:xfrm>
            <a:off x="327546" y="300250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761272799"/>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475097E-EB08-4475-9112-275B8402794C}"/>
              </a:ext>
            </a:extLst>
          </p:cNvPr>
          <p:cNvSpPr>
            <a:spLocks noGrp="1"/>
          </p:cNvSpPr>
          <p:nvPr>
            <p:ph type="sldNum" sz="quarter" idx="4"/>
          </p:nvPr>
        </p:nvSpPr>
        <p:spPr>
          <a:xfrm>
            <a:off x="10730162" y="6002372"/>
            <a:ext cx="549442" cy="365125"/>
          </a:xfrm>
          <a:prstGeom prst="rect">
            <a:avLst/>
          </a:prstGeom>
        </p:spPr>
        <p:txBody>
          <a:bodyPr vert="horz" lIns="91440" tIns="45720" rIns="91440" bIns="45720" rtlCol="0" anchor="ctr"/>
          <a:lstStyle>
            <a:lvl1pPr algn="r">
              <a:defRPr sz="1400">
                <a:solidFill>
                  <a:schemeClr val="tx2"/>
                </a:solidFill>
                <a:latin typeface="+mn-lt"/>
              </a:defRPr>
            </a:lvl1pPr>
          </a:lstStyle>
          <a:p>
            <a:fld id="{D495E168-DA5E-4888-8D8A-92B118324C14}" type="slidenum">
              <a:rPr lang="ru-RU" smtClean="0"/>
              <a:pPr/>
              <a:t>‹#›</a:t>
            </a:fld>
            <a:endParaRPr lang="ru-RU" dirty="0"/>
          </a:p>
        </p:txBody>
      </p:sp>
      <p:sp>
        <p:nvSpPr>
          <p:cNvPr id="2" name="Title Placeholder 1">
            <a:extLst>
              <a:ext uri="{FF2B5EF4-FFF2-40B4-BE49-F238E27FC236}">
                <a16:creationId xmlns:a16="http://schemas.microsoft.com/office/drawing/2014/main" xmlns=""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ru-RU" dirty="0"/>
          </a:p>
        </p:txBody>
      </p:sp>
      <p:sp>
        <p:nvSpPr>
          <p:cNvPr id="3" name="Text Placeholder 2">
            <a:extLst>
              <a:ext uri="{FF2B5EF4-FFF2-40B4-BE49-F238E27FC236}">
                <a16:creationId xmlns:a16="http://schemas.microsoft.com/office/drawing/2014/main" xmlns=""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4" name="Date Placeholder 3">
            <a:extLst>
              <a:ext uri="{FF2B5EF4-FFF2-40B4-BE49-F238E27FC236}">
                <a16:creationId xmlns:a16="http://schemas.microsoft.com/office/drawing/2014/main" xmlns="" id="{BB1C2DC0-7E13-4A66-9F9B-371BA9C6E4F1}"/>
              </a:ext>
            </a:extLst>
          </p:cNvPr>
          <p:cNvSpPr>
            <a:spLocks noGrp="1"/>
          </p:cNvSpPr>
          <p:nvPr>
            <p:ph type="dt" sz="half" idx="2"/>
          </p:nvPr>
        </p:nvSpPr>
        <p:spPr>
          <a:xfrm>
            <a:off x="4724400" y="6002372"/>
            <a:ext cx="2743200" cy="365125"/>
          </a:xfrm>
          <a:prstGeom prst="rect">
            <a:avLst/>
          </a:prstGeom>
        </p:spPr>
        <p:txBody>
          <a:bodyPr vert="horz" lIns="91440" tIns="45720" rIns="91440" bIns="45720" rtlCol="0" anchor="ctr"/>
          <a:lstStyle>
            <a:lvl1pPr algn="ctr">
              <a:defRPr sz="1400">
                <a:solidFill>
                  <a:schemeClr val="bg2"/>
                </a:solidFill>
              </a:defRPr>
            </a:lvl1pPr>
          </a:lstStyle>
          <a:p>
            <a:r>
              <a:rPr lang="ru-RU" dirty="0"/>
              <a:t>MM.DD.20XX</a:t>
            </a:r>
          </a:p>
        </p:txBody>
      </p:sp>
      <p:sp>
        <p:nvSpPr>
          <p:cNvPr id="11" name="Footer Placeholder 4">
            <a:extLst>
              <a:ext uri="{FF2B5EF4-FFF2-40B4-BE49-F238E27FC236}">
                <a16:creationId xmlns:a16="http://schemas.microsoft.com/office/drawing/2014/main" xmlns="" id="{1F296578-6D40-435B-861E-0904DDC10B7C}"/>
              </a:ext>
            </a:extLst>
          </p:cNvPr>
          <p:cNvSpPr>
            <a:spLocks noGrp="1"/>
          </p:cNvSpPr>
          <p:nvPr>
            <p:ph type="ftr" sz="quarter" idx="3"/>
          </p:nvPr>
        </p:nvSpPr>
        <p:spPr>
          <a:xfrm>
            <a:off x="838200" y="6002372"/>
            <a:ext cx="3398763" cy="365125"/>
          </a:xfrm>
          <a:prstGeom prst="rect">
            <a:avLst/>
          </a:prstGeom>
        </p:spPr>
        <p:txBody>
          <a:bodyPr vert="horz" lIns="91440" tIns="45720" rIns="91440" bIns="45720" rtlCol="0" anchor="ctr"/>
          <a:lstStyle>
            <a:lvl1pPr algn="l">
              <a:defRPr sz="1400">
                <a:solidFill>
                  <a:schemeClr val="bg2"/>
                </a:solidFill>
              </a:defRPr>
            </a:lvl1pPr>
          </a:lstStyle>
          <a:p>
            <a:r>
              <a:rPr lang="en-US" dirty="0"/>
              <a:t>ADD A FOOTER</a:t>
            </a:r>
            <a:endParaRPr lang="ru-RU" dirty="0"/>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89" r:id="rId1"/>
    <p:sldLayoutId id="2147483677" r:id="rId2"/>
    <p:sldLayoutId id="2147483678" r:id="rId3"/>
    <p:sldLayoutId id="2147483679" r:id="rId4"/>
    <p:sldLayoutId id="2147483681" r:id="rId5"/>
    <p:sldLayoutId id="2147483703" r:id="rId6"/>
    <p:sldLayoutId id="2147483690" r:id="rId7"/>
    <p:sldLayoutId id="2147483691" r:id="rId8"/>
    <p:sldLayoutId id="2147483684" r:id="rId9"/>
    <p:sldLayoutId id="2147483685" r:id="rId10"/>
    <p:sldLayoutId id="2147483692" r:id="rId11"/>
    <p:sldLayoutId id="2147483693" r:id="rId12"/>
    <p:sldLayoutId id="2147483694" r:id="rId13"/>
    <p:sldLayoutId id="2147483697" r:id="rId14"/>
    <p:sldLayoutId id="2147483698" r:id="rId15"/>
    <p:sldLayoutId id="2147483699" r:id="rId16"/>
    <p:sldLayoutId id="2147483701" r:id="rId17"/>
    <p:sldLayoutId id="2147483700" r:id="rId18"/>
    <p:sldLayoutId id="2147483687" r:id="rId19"/>
    <p:sldLayoutId id="2147483696" r:id="rId20"/>
    <p:sldLayoutId id="2147483688" r:id="rId21"/>
  </p:sldLayoutIdLst>
  <p:transition spd="slow">
    <p:wipe/>
  </p:transition>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5.jpeg"/><Relationship Id="rId2" Type="http://schemas.openxmlformats.org/officeDocument/2006/relationships/diagramData" Target="../diagrams/data1.xml"/><Relationship Id="rId1" Type="http://schemas.openxmlformats.org/officeDocument/2006/relationships/slideLayout" Target="../slideLayouts/slideLayout2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Building glass walls and sky">
            <a:extLst>
              <a:ext uri="{FF2B5EF4-FFF2-40B4-BE49-F238E27FC236}">
                <a16:creationId xmlns:a16="http://schemas.microsoft.com/office/drawing/2014/main" xmlns="" id="{873751CF-C490-45B5-B248-BF86A59ECF2E}"/>
              </a:ext>
            </a:extLst>
          </p:cNvPr>
          <p:cNvPicPr>
            <a:picLocks noGrp="1" noChangeAspect="1"/>
          </p:cNvPicPr>
          <p:nvPr>
            <p:ph type="pic" sz="quarter" idx="22"/>
          </p:nvPr>
        </p:nvPicPr>
        <p:blipFill rotWithShape="1">
          <a:blip r:embed="rId2"/>
          <a:srcRect l="-48" t="6766" r="19843" b="3091"/>
          <a:stretch/>
        </p:blipFill>
        <p:spPr>
          <a:xfrm>
            <a:off x="3033191" y="0"/>
            <a:ext cx="9155634" cy="6858000"/>
          </a:xfrm>
        </p:spPr>
      </p:pic>
      <p:sp>
        <p:nvSpPr>
          <p:cNvPr id="2" name="Title 1">
            <a:extLst>
              <a:ext uri="{FF2B5EF4-FFF2-40B4-BE49-F238E27FC236}">
                <a16:creationId xmlns:a16="http://schemas.microsoft.com/office/drawing/2014/main" xmlns="" id="{F56E9371-6E05-45E0-803B-4C39AC28CC69}"/>
              </a:ext>
            </a:extLst>
          </p:cNvPr>
          <p:cNvSpPr>
            <a:spLocks noGrp="1"/>
          </p:cNvSpPr>
          <p:nvPr>
            <p:ph type="title"/>
          </p:nvPr>
        </p:nvSpPr>
        <p:spPr/>
        <p:txBody>
          <a:bodyPr/>
          <a:lstStyle/>
          <a:p>
            <a:r>
              <a:rPr lang="en-US" dirty="0" smtClean="0"/>
              <a:t>Innovating Big Data Analytic</a:t>
            </a:r>
            <a:endParaRPr lang="ru-RU" dirty="0"/>
          </a:p>
        </p:txBody>
      </p:sp>
      <p:sp>
        <p:nvSpPr>
          <p:cNvPr id="3" name="Text Placeholder 2">
            <a:extLst>
              <a:ext uri="{FF2B5EF4-FFF2-40B4-BE49-F238E27FC236}">
                <a16:creationId xmlns:a16="http://schemas.microsoft.com/office/drawing/2014/main" xmlns="" id="{E0A0FE25-038A-4A14-B11A-432FECB7FA1E}"/>
              </a:ext>
            </a:extLst>
          </p:cNvPr>
          <p:cNvSpPr>
            <a:spLocks noGrp="1"/>
          </p:cNvSpPr>
          <p:nvPr>
            <p:ph type="body" sz="quarter" idx="13"/>
          </p:nvPr>
        </p:nvSpPr>
        <p:spPr/>
        <p:txBody>
          <a:bodyPr/>
          <a:lstStyle/>
          <a:p>
            <a:r>
              <a:rPr lang="en-US" dirty="0" smtClean="0"/>
              <a:t>Presentation for</a:t>
            </a:r>
          </a:p>
          <a:p>
            <a:r>
              <a:rPr lang="en-US" dirty="0" smtClean="0"/>
              <a:t>IEDE </a:t>
            </a:r>
            <a:r>
              <a:rPr lang="en-US" dirty="0"/>
              <a:t>TSINGHUA UNIVERSITY</a:t>
            </a:r>
            <a:endParaRPr lang="ru-RU" dirty="0"/>
          </a:p>
        </p:txBody>
      </p:sp>
      <p:sp>
        <p:nvSpPr>
          <p:cNvPr id="5" name="Text Placeholder 4">
            <a:extLst>
              <a:ext uri="{FF2B5EF4-FFF2-40B4-BE49-F238E27FC236}">
                <a16:creationId xmlns:a16="http://schemas.microsoft.com/office/drawing/2014/main" xmlns="" id="{030A1A89-FE18-44C6-B3EE-49541CB85077}"/>
              </a:ext>
            </a:extLst>
          </p:cNvPr>
          <p:cNvSpPr>
            <a:spLocks noGrp="1"/>
          </p:cNvSpPr>
          <p:nvPr>
            <p:ph type="body" sz="quarter" idx="20"/>
          </p:nvPr>
        </p:nvSpPr>
        <p:spPr/>
        <p:txBody>
          <a:bodyPr/>
          <a:lstStyle/>
          <a:p>
            <a:r>
              <a:rPr lang="en-US" dirty="0"/>
              <a:t>September 28, 2018</a:t>
            </a:r>
            <a:endParaRPr lang="ru-RU" dirty="0"/>
          </a:p>
        </p:txBody>
      </p:sp>
      <p:sp>
        <p:nvSpPr>
          <p:cNvPr id="4" name="Text Placeholder 3">
            <a:extLst>
              <a:ext uri="{FF2B5EF4-FFF2-40B4-BE49-F238E27FC236}">
                <a16:creationId xmlns:a16="http://schemas.microsoft.com/office/drawing/2014/main" xmlns="" id="{C83697A7-775B-4995-AFA7-E4B1B1C1C8F8}"/>
              </a:ext>
            </a:extLst>
          </p:cNvPr>
          <p:cNvSpPr>
            <a:spLocks noGrp="1"/>
          </p:cNvSpPr>
          <p:nvPr>
            <p:ph type="body" sz="quarter" idx="21"/>
          </p:nvPr>
        </p:nvSpPr>
        <p:spPr/>
        <p:txBody>
          <a:bodyPr/>
          <a:lstStyle/>
          <a:p>
            <a:r>
              <a:rPr lang="en-US" dirty="0" smtClean="0"/>
              <a:t>                        </a:t>
            </a:r>
            <a:endParaRPr lang="ru-RU" dirty="0"/>
          </a:p>
        </p:txBody>
      </p:sp>
      <p:sp>
        <p:nvSpPr>
          <p:cNvPr id="6" name="Rectangle 5"/>
          <p:cNvSpPr/>
          <p:nvPr/>
        </p:nvSpPr>
        <p:spPr>
          <a:xfrm>
            <a:off x="7400722" y="5005630"/>
            <a:ext cx="4772298" cy="1754326"/>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dirty="0" smtClean="0">
                <a:solidFill>
                  <a:schemeClr val="tx1"/>
                </a:solidFill>
              </a:rPr>
              <a:t>GROUP LEADER KONJOH SELABI ELVIS</a:t>
            </a:r>
          </a:p>
          <a:p>
            <a:r>
              <a:rPr lang="en-US" dirty="0" smtClean="0">
                <a:solidFill>
                  <a:schemeClr val="tx1"/>
                </a:solidFill>
              </a:rPr>
              <a:t>MEMBERS:</a:t>
            </a:r>
          </a:p>
          <a:p>
            <a:pPr marL="342900" indent="-342900">
              <a:buAutoNum type="arabicPeriod"/>
            </a:pPr>
            <a:r>
              <a:rPr lang="en-US" dirty="0" smtClean="0">
                <a:solidFill>
                  <a:schemeClr val="tx1"/>
                </a:solidFill>
              </a:rPr>
              <a:t>BUKUMBA BIJANU AMANY </a:t>
            </a:r>
          </a:p>
          <a:p>
            <a:pPr marL="342900" indent="-342900">
              <a:buAutoNum type="arabicPeriod"/>
            </a:pPr>
            <a:r>
              <a:rPr lang="en-US" dirty="0" smtClean="0">
                <a:solidFill>
                  <a:schemeClr val="tx1"/>
                </a:solidFill>
              </a:rPr>
              <a:t>LEMDJOU YANICK BRICE</a:t>
            </a:r>
          </a:p>
          <a:p>
            <a:pPr marL="342900" indent="-342900">
              <a:buAutoNum type="arabicPeriod"/>
            </a:pPr>
            <a:r>
              <a:rPr lang="en-US" dirty="0" smtClean="0">
                <a:solidFill>
                  <a:schemeClr val="tx1"/>
                </a:solidFill>
              </a:rPr>
              <a:t>MEYOF KWEYUI NGONGANG MARK</a:t>
            </a:r>
          </a:p>
          <a:p>
            <a:pPr marL="342900" indent="-342900">
              <a:buAutoNum type="arabicPeriod"/>
            </a:pPr>
            <a:r>
              <a:rPr lang="en-US" dirty="0" smtClean="0">
                <a:solidFill>
                  <a:schemeClr val="tx1"/>
                </a:solidFill>
              </a:rPr>
              <a:t>KETCHAYA YANICK BLAISE</a:t>
            </a:r>
            <a:endParaRPr lang="en-US" dirty="0">
              <a:solidFill>
                <a:schemeClr val="tx1"/>
              </a:solidFill>
            </a:endParaRPr>
          </a:p>
        </p:txBody>
      </p:sp>
    </p:spTree>
    <p:extLst>
      <p:ext uri="{BB962C8B-B14F-4D97-AF65-F5344CB8AC3E}">
        <p14:creationId xmlns:p14="http://schemas.microsoft.com/office/powerpoint/2010/main" val="3610506880"/>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Value of Big Data Analytics</a:t>
            </a:r>
            <a:endParaRPr lang="en-US" dirty="0"/>
          </a:p>
        </p:txBody>
      </p:sp>
      <p:sp>
        <p:nvSpPr>
          <p:cNvPr id="3" name="Content Placeholder 2"/>
          <p:cNvSpPr>
            <a:spLocks noGrp="1"/>
          </p:cNvSpPr>
          <p:nvPr>
            <p:ph idx="1"/>
          </p:nvPr>
        </p:nvSpPr>
        <p:spPr>
          <a:xfrm>
            <a:off x="710864" y="1557406"/>
            <a:ext cx="4398184" cy="4110022"/>
          </a:xfrm>
        </p:spPr>
        <p:txBody>
          <a:bodyPr>
            <a:noAutofit/>
          </a:bodyPr>
          <a:lstStyle/>
          <a:p>
            <a:r>
              <a:rPr lang="en-US" sz="2000" dirty="0"/>
              <a:t>Big data is more real-time in nature than traditional DW </a:t>
            </a:r>
            <a:r>
              <a:rPr lang="en-US" sz="2000" dirty="0"/>
              <a:t>applications</a:t>
            </a:r>
            <a:endParaRPr lang="en-US" sz="2000" dirty="0"/>
          </a:p>
          <a:p>
            <a:r>
              <a:rPr lang="en-US" sz="2000" dirty="0"/>
              <a:t>Traditional DW architectures (e.g. </a:t>
            </a:r>
            <a:r>
              <a:rPr lang="en-US" sz="2000" dirty="0" err="1"/>
              <a:t>Exadata</a:t>
            </a:r>
            <a:r>
              <a:rPr lang="en-US" sz="2000" dirty="0"/>
              <a:t>, Teradata) are not well-suited for big data </a:t>
            </a:r>
            <a:r>
              <a:rPr lang="en-US" sz="2000" dirty="0"/>
              <a:t>apps</a:t>
            </a:r>
            <a:endParaRPr lang="en-US" sz="2000" dirty="0"/>
          </a:p>
          <a:p>
            <a:r>
              <a:rPr lang="en-US" sz="2000" dirty="0"/>
              <a:t>Shared nothing, massively parallel processing, scale out architectures are well-suited for big data </a:t>
            </a:r>
            <a:r>
              <a:rPr lang="en-US" sz="2000" dirty="0"/>
              <a:t>apps</a:t>
            </a:r>
            <a:endParaRPr lang="en-US" sz="2000" dirty="0"/>
          </a:p>
        </p:txBody>
      </p:sp>
      <p:pic>
        <p:nvPicPr>
          <p:cNvPr id="5" name="Picture 4" descr="Screen shot 2013-01-13 at 9.45.0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8424" y="1666934"/>
            <a:ext cx="4848575" cy="3540673"/>
          </a:xfrm>
          <a:prstGeom prst="rect">
            <a:avLst/>
          </a:prstGeom>
          <a:ln>
            <a:solidFill>
              <a:schemeClr val="tx1"/>
            </a:solidFill>
          </a:ln>
        </p:spPr>
      </p:pic>
      <p:sp>
        <p:nvSpPr>
          <p:cNvPr id="6" name="Slide Number Placeholder 5"/>
          <p:cNvSpPr>
            <a:spLocks noGrp="1"/>
          </p:cNvSpPr>
          <p:nvPr>
            <p:ph type="sldNum" sz="quarter" idx="4294967295"/>
          </p:nvPr>
        </p:nvSpPr>
        <p:spPr>
          <a:xfrm>
            <a:off x="10942295" y="6003611"/>
            <a:ext cx="762000" cy="271463"/>
          </a:xfrm>
          <a:prstGeom prst="rect">
            <a:avLst/>
          </a:prstGeom>
        </p:spPr>
        <p:txBody>
          <a:bodyPr/>
          <a:lstStyle/>
          <a:p>
            <a:fld id="{EBFB1032-EA64-7144-B003-9BCC9D94B503}" type="slidenum">
              <a:rPr lang="en-US" smtClean="0">
                <a:solidFill>
                  <a:srgbClr val="FFC000"/>
                </a:solidFill>
              </a:rPr>
              <a:t>10</a:t>
            </a:fld>
            <a:endParaRPr lang="en-US" dirty="0">
              <a:solidFill>
                <a:srgbClr val="FFC000"/>
              </a:solidFill>
            </a:endParaRPr>
          </a:p>
        </p:txBody>
      </p:sp>
    </p:spTree>
    <p:extLst>
      <p:ext uri="{BB962C8B-B14F-4D97-AF65-F5344CB8AC3E}">
        <p14:creationId xmlns:p14="http://schemas.microsoft.com/office/powerpoint/2010/main" val="1444566613"/>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ru-RU" smtClean="0"/>
              <a:pPr/>
              <a:t>11</a:t>
            </a:fld>
            <a:endParaRPr lang="ru-RU" dirty="0"/>
          </a:p>
        </p:txBody>
      </p:sp>
      <p:sp>
        <p:nvSpPr>
          <p:cNvPr id="3" name="Title 2"/>
          <p:cNvSpPr>
            <a:spLocks noGrp="1"/>
          </p:cNvSpPr>
          <p:nvPr>
            <p:ph type="title"/>
          </p:nvPr>
        </p:nvSpPr>
        <p:spPr/>
        <p:txBody>
          <a:bodyPr/>
          <a:lstStyle/>
          <a:p>
            <a:r>
              <a:rPr lang="en-US" altLang="en-US" dirty="0"/>
              <a:t>Big Data Characteristics</a:t>
            </a:r>
            <a:endParaRPr lang="en-US" dirty="0"/>
          </a:p>
        </p:txBody>
      </p:sp>
      <p:sp>
        <p:nvSpPr>
          <p:cNvPr id="5" name="Text Box 6"/>
          <p:cNvSpPr txBox="1">
            <a:spLocks noChangeArrowheads="1"/>
          </p:cNvSpPr>
          <p:nvPr/>
        </p:nvSpPr>
        <p:spPr bwMode="auto">
          <a:xfrm>
            <a:off x="2105893" y="2979278"/>
            <a:ext cx="4076700" cy="671513"/>
          </a:xfrm>
          <a:prstGeom prst="rect">
            <a:avLst/>
          </a:prstGeom>
          <a:ln/>
          <a:extLst/>
        </p:spPr>
        <p:style>
          <a:lnRef idx="2">
            <a:schemeClr val="dk1"/>
          </a:lnRef>
          <a:fillRef idx="1">
            <a:schemeClr val="lt1"/>
          </a:fillRef>
          <a:effectRef idx="0">
            <a:schemeClr val="dk1"/>
          </a:effectRef>
          <a:fontRef idx="minor">
            <a:schemeClr val="dk1"/>
          </a:fontRef>
        </p:style>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200"/>
              </a:spcBef>
            </a:pPr>
            <a:r>
              <a:rPr lang="en-US" altLang="en-US" b="1" dirty="0">
                <a:solidFill>
                  <a:srgbClr val="800000"/>
                </a:solidFill>
              </a:rPr>
              <a:t>Quickening speed of data</a:t>
            </a:r>
            <a:endParaRPr lang="en-US" altLang="en-US" dirty="0">
              <a:solidFill>
                <a:srgbClr val="800000"/>
              </a:solidFill>
            </a:endParaRPr>
          </a:p>
          <a:p>
            <a:pPr>
              <a:spcBef>
                <a:spcPts val="200"/>
              </a:spcBef>
            </a:pPr>
            <a:r>
              <a:rPr lang="en-US" altLang="en-US" dirty="0">
                <a:solidFill>
                  <a:srgbClr val="800000"/>
                </a:solidFill>
              </a:rPr>
              <a:t>e.g. smart meters, process monitoring</a:t>
            </a:r>
          </a:p>
        </p:txBody>
      </p:sp>
      <p:sp>
        <p:nvSpPr>
          <p:cNvPr id="6" name="Text Box 8"/>
          <p:cNvSpPr txBox="1">
            <a:spLocks noChangeArrowheads="1"/>
          </p:cNvSpPr>
          <p:nvPr/>
        </p:nvSpPr>
        <p:spPr bwMode="auto">
          <a:xfrm>
            <a:off x="2123417" y="1770952"/>
            <a:ext cx="4076700" cy="671513"/>
          </a:xfrm>
          <a:prstGeom prst="rect">
            <a:avLst/>
          </a:prstGeom>
          <a:ln/>
          <a:extLst/>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200"/>
              </a:spcBef>
            </a:pPr>
            <a:r>
              <a:rPr lang="en-US" altLang="en-US" b="1" dirty="0">
                <a:solidFill>
                  <a:srgbClr val="800000"/>
                </a:solidFill>
              </a:rPr>
              <a:t>Growing quantity of data</a:t>
            </a:r>
          </a:p>
          <a:p>
            <a:pPr>
              <a:spcBef>
                <a:spcPts val="200"/>
              </a:spcBef>
            </a:pPr>
            <a:r>
              <a:rPr lang="en-US" altLang="en-US" dirty="0">
                <a:solidFill>
                  <a:srgbClr val="800000"/>
                </a:solidFill>
              </a:rPr>
              <a:t>e.g. social media, behavioral, video</a:t>
            </a:r>
          </a:p>
        </p:txBody>
      </p:sp>
      <p:sp>
        <p:nvSpPr>
          <p:cNvPr id="7" name="Text Box 7"/>
          <p:cNvSpPr txBox="1">
            <a:spLocks noChangeArrowheads="1"/>
          </p:cNvSpPr>
          <p:nvPr/>
        </p:nvSpPr>
        <p:spPr bwMode="auto">
          <a:xfrm>
            <a:off x="2105893" y="4182368"/>
            <a:ext cx="4078288" cy="671512"/>
          </a:xfrm>
          <a:prstGeom prst="rect">
            <a:avLst/>
          </a:prstGeom>
          <a:ln/>
          <a:extLst/>
        </p:spPr>
        <p:style>
          <a:lnRef idx="2">
            <a:schemeClr val="dk1"/>
          </a:lnRef>
          <a:fillRef idx="1">
            <a:schemeClr val="lt1"/>
          </a:fillRef>
          <a:effectRef idx="0">
            <a:schemeClr val="dk1"/>
          </a:effectRef>
          <a:fontRef idx="minor">
            <a:schemeClr val="dk1"/>
          </a:fontRef>
        </p:style>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200"/>
              </a:spcBef>
            </a:pPr>
            <a:r>
              <a:rPr lang="en-US" altLang="en-US" b="1">
                <a:solidFill>
                  <a:srgbClr val="800000"/>
                </a:solidFill>
              </a:rPr>
              <a:t>Increase in types of data</a:t>
            </a:r>
          </a:p>
          <a:p>
            <a:pPr>
              <a:spcBef>
                <a:spcPts val="200"/>
              </a:spcBef>
            </a:pPr>
            <a:r>
              <a:rPr lang="en-US" altLang="en-US">
                <a:solidFill>
                  <a:srgbClr val="800000"/>
                </a:solidFill>
              </a:rPr>
              <a:t>e.g. app data, unstructured data</a:t>
            </a:r>
          </a:p>
        </p:txBody>
      </p:sp>
      <p:pic>
        <p:nvPicPr>
          <p:cNvPr id="8" name="Picture 7"/>
          <p:cNvPicPr>
            <a:picLocks noChangeAspect="1" noChangeArrowheads="1"/>
          </p:cNvPicPr>
          <p:nvPr/>
        </p:nvPicPr>
        <p:blipFill>
          <a:blip r:embed="rId2"/>
          <a:srcRect/>
          <a:stretch>
            <a:fillRect/>
          </a:stretch>
        </p:blipFill>
        <p:spPr bwMode="auto">
          <a:xfrm>
            <a:off x="832718" y="1415827"/>
            <a:ext cx="1174750" cy="11731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p:cNvPicPr>
            <a:picLocks noChangeAspect="1" noChangeArrowheads="1"/>
          </p:cNvPicPr>
          <p:nvPr/>
        </p:nvPicPr>
        <p:blipFill>
          <a:blip r:embed="rId3">
            <a:clrChange>
              <a:clrFrom>
                <a:srgbClr val="003333"/>
              </a:clrFrom>
              <a:clrTo>
                <a:srgbClr val="003333">
                  <a:alpha val="0"/>
                </a:srgbClr>
              </a:clrTo>
            </a:clrChange>
          </a:blip>
          <a:srcRect/>
          <a:stretch>
            <a:fillRect/>
          </a:stretch>
        </p:blipFill>
        <p:spPr bwMode="auto">
          <a:xfrm>
            <a:off x="832718" y="3974405"/>
            <a:ext cx="1174750" cy="11763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p:cNvPicPr>
            <a:picLocks noChangeAspect="1" noChangeArrowheads="1"/>
          </p:cNvPicPr>
          <p:nvPr/>
        </p:nvPicPr>
        <p:blipFill>
          <a:blip r:embed="rId4"/>
          <a:srcRect/>
          <a:stretch>
            <a:fillRect/>
          </a:stretch>
        </p:blipFill>
        <p:spPr bwMode="auto">
          <a:xfrm>
            <a:off x="832718" y="2691941"/>
            <a:ext cx="1177925" cy="11795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Up Arrow 10"/>
          <p:cNvSpPr/>
          <p:nvPr/>
        </p:nvSpPr>
        <p:spPr>
          <a:xfrm>
            <a:off x="6566768" y="1155002"/>
            <a:ext cx="989013" cy="2427288"/>
          </a:xfrm>
          <a:prstGeom prst="upArrow">
            <a:avLst/>
          </a:pr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defRPr/>
            </a:pPr>
            <a:endParaRPr lang="en-US" dirty="0">
              <a:solidFill>
                <a:srgbClr val="FFFFFF"/>
              </a:solidFill>
            </a:endParaRPr>
          </a:p>
        </p:txBody>
      </p:sp>
      <p:sp>
        <p:nvSpPr>
          <p:cNvPr id="12" name="Up Arrow 11"/>
          <p:cNvSpPr/>
          <p:nvPr/>
        </p:nvSpPr>
        <p:spPr>
          <a:xfrm rot="2897255">
            <a:off x="7794700" y="1554258"/>
            <a:ext cx="989012" cy="2251075"/>
          </a:xfrm>
          <a:prstGeom prst="upArrow">
            <a:avLst/>
          </a:prstGeom>
          <a:solidFill>
            <a:schemeClr val="accent4">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defRPr/>
            </a:pPr>
            <a:endParaRPr lang="en-US" dirty="0">
              <a:solidFill>
                <a:srgbClr val="FFFFFF"/>
              </a:solidFill>
            </a:endParaRPr>
          </a:p>
        </p:txBody>
      </p:sp>
      <p:sp>
        <p:nvSpPr>
          <p:cNvPr id="13" name="Up Arrow 12"/>
          <p:cNvSpPr/>
          <p:nvPr/>
        </p:nvSpPr>
        <p:spPr>
          <a:xfrm rot="5400000">
            <a:off x="8016094" y="2196141"/>
            <a:ext cx="993775" cy="2476500"/>
          </a:xfrm>
          <a:prstGeom prst="upArrow">
            <a:avLst/>
          </a:prstGeom>
          <a:solidFill>
            <a:srgbClr val="7030A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defRPr/>
            </a:pPr>
            <a:endParaRPr lang="en-US" dirty="0">
              <a:solidFill>
                <a:srgbClr val="FFFFFF"/>
              </a:solidFill>
            </a:endParaRPr>
          </a:p>
        </p:txBody>
      </p:sp>
      <p:sp>
        <p:nvSpPr>
          <p:cNvPr id="14" name="TextBox 21"/>
          <p:cNvSpPr txBox="1"/>
          <p:nvPr/>
        </p:nvSpPr>
        <p:spPr>
          <a:xfrm>
            <a:off x="7922432" y="3256591"/>
            <a:ext cx="1468438" cy="369887"/>
          </a:xfrm>
          <a:prstGeom prst="rect">
            <a:avLst/>
          </a:prstGeom>
          <a:noFill/>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US" sz="2000" b="1" dirty="0">
                <a:solidFill>
                  <a:srgbClr val="FFFFFF"/>
                </a:solidFill>
                <a:effectLst>
                  <a:outerShdw blurRad="38100" dist="38100" dir="2700000" algn="tl">
                    <a:srgbClr val="000000">
                      <a:alpha val="43137"/>
                    </a:srgbClr>
                  </a:outerShdw>
                </a:effectLst>
              </a:rPr>
              <a:t>VELOCITY</a:t>
            </a:r>
          </a:p>
        </p:txBody>
      </p:sp>
      <p:sp>
        <p:nvSpPr>
          <p:cNvPr id="15" name="TextBox 22"/>
          <p:cNvSpPr txBox="1"/>
          <p:nvPr/>
        </p:nvSpPr>
        <p:spPr>
          <a:xfrm rot="19070348">
            <a:off x="7703418" y="2461515"/>
            <a:ext cx="1279525" cy="369887"/>
          </a:xfrm>
          <a:prstGeom prst="rect">
            <a:avLst/>
          </a:prstGeom>
          <a:noFill/>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US" sz="2000" b="1" dirty="0">
                <a:solidFill>
                  <a:srgbClr val="FFFFFF"/>
                </a:solidFill>
                <a:effectLst>
                  <a:outerShdw blurRad="38100" dist="38100" dir="2700000" algn="tl">
                    <a:srgbClr val="000000">
                      <a:alpha val="43137"/>
                    </a:srgbClr>
                  </a:outerShdw>
                </a:effectLst>
              </a:rPr>
              <a:t>VARIETY</a:t>
            </a:r>
          </a:p>
        </p:txBody>
      </p:sp>
      <p:sp>
        <p:nvSpPr>
          <p:cNvPr id="16" name="TextBox 23"/>
          <p:cNvSpPr txBox="1"/>
          <p:nvPr/>
        </p:nvSpPr>
        <p:spPr>
          <a:xfrm rot="16200000">
            <a:off x="6429450" y="2068608"/>
            <a:ext cx="1282700" cy="369887"/>
          </a:xfrm>
          <a:prstGeom prst="rect">
            <a:avLst/>
          </a:prstGeom>
          <a:noFill/>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US" sz="2000" b="1" dirty="0">
                <a:solidFill>
                  <a:srgbClr val="FFFFFF"/>
                </a:solidFill>
                <a:effectLst>
                  <a:outerShdw blurRad="38100" dist="38100" dir="2700000" algn="tl">
                    <a:srgbClr val="000000">
                      <a:alpha val="43137"/>
                    </a:srgbClr>
                  </a:outerShdw>
                </a:effectLst>
              </a:rPr>
              <a:t>VOLUME</a:t>
            </a:r>
          </a:p>
        </p:txBody>
      </p:sp>
      <p:sp>
        <p:nvSpPr>
          <p:cNvPr id="19" name="Up Arrow 18"/>
          <p:cNvSpPr/>
          <p:nvPr/>
        </p:nvSpPr>
        <p:spPr>
          <a:xfrm rot="5400000">
            <a:off x="8444662" y="2974522"/>
            <a:ext cx="993775" cy="2476500"/>
          </a:xfrm>
          <a:prstGeom prst="upArrow">
            <a:avLst/>
          </a:prstGeom>
          <a:solidFill>
            <a:schemeClr val="accent2">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defRPr/>
            </a:pPr>
            <a:endParaRPr lang="en-US" dirty="0">
              <a:solidFill>
                <a:srgbClr val="FFFFFF"/>
              </a:solidFill>
            </a:endParaRPr>
          </a:p>
        </p:txBody>
      </p:sp>
      <p:sp>
        <p:nvSpPr>
          <p:cNvPr id="20" name="TextBox 21"/>
          <p:cNvSpPr txBox="1"/>
          <p:nvPr/>
        </p:nvSpPr>
        <p:spPr>
          <a:xfrm>
            <a:off x="8351000" y="4034972"/>
            <a:ext cx="1484702" cy="400110"/>
          </a:xfrm>
          <a:prstGeom prst="rect">
            <a:avLst/>
          </a:prstGeom>
          <a:noFill/>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US" sz="2000" b="1" dirty="0" smtClean="0">
                <a:solidFill>
                  <a:srgbClr val="FFFFFF"/>
                </a:solidFill>
                <a:effectLst>
                  <a:outerShdw blurRad="38100" dist="38100" dir="2700000" algn="tl">
                    <a:srgbClr val="000000">
                      <a:alpha val="43137"/>
                    </a:srgbClr>
                  </a:outerShdw>
                </a:effectLst>
              </a:rPr>
              <a:t>VERACITY</a:t>
            </a:r>
            <a:endParaRPr lang="en-US" sz="2000" b="1" dirty="0">
              <a:solidFill>
                <a:srgbClr val="FFFFFF"/>
              </a:solidFill>
              <a:effectLst>
                <a:outerShdw blurRad="38100" dist="38100" dir="2700000" algn="tl">
                  <a:srgbClr val="000000">
                    <a:alpha val="43137"/>
                  </a:srgbClr>
                </a:outerShdw>
              </a:effectLst>
            </a:endParaRPr>
          </a:p>
        </p:txBody>
      </p:sp>
      <p:pic>
        <p:nvPicPr>
          <p:cNvPr id="17" name="Picture 16"/>
          <p:cNvPicPr>
            <a:picLocks/>
          </p:cNvPicPr>
          <p:nvPr/>
        </p:nvPicPr>
        <p:blipFill>
          <a:blip r:embed="rId5">
            <a:extLst>
              <a:ext uri="{28A0092B-C50C-407E-A947-70E740481C1C}">
                <a14:useLocalDpi xmlns:a14="http://schemas.microsoft.com/office/drawing/2010/main" val="0"/>
              </a:ext>
            </a:extLst>
          </a:blip>
          <a:srcRect r="6062"/>
          <a:stretch>
            <a:fillRect/>
          </a:stretch>
        </p:blipFill>
        <p:spPr bwMode="auto">
          <a:xfrm>
            <a:off x="6068293" y="3058415"/>
            <a:ext cx="2286000" cy="1597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Box 7"/>
          <p:cNvSpPr txBox="1">
            <a:spLocks noChangeArrowheads="1"/>
          </p:cNvSpPr>
          <p:nvPr/>
        </p:nvSpPr>
        <p:spPr bwMode="auto">
          <a:xfrm>
            <a:off x="2122623" y="5385457"/>
            <a:ext cx="4078288" cy="671512"/>
          </a:xfrm>
          <a:prstGeom prst="rect">
            <a:avLst/>
          </a:prstGeom>
          <a:ln/>
          <a:extLst/>
        </p:spPr>
        <p:style>
          <a:lnRef idx="2">
            <a:schemeClr val="dk1"/>
          </a:lnRef>
          <a:fillRef idx="1">
            <a:schemeClr val="lt1"/>
          </a:fillRef>
          <a:effectRef idx="0">
            <a:schemeClr val="dk1"/>
          </a:effectRef>
          <a:fontRef idx="minor">
            <a:schemeClr val="dk1"/>
          </a:fontRef>
        </p:style>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200"/>
              </a:spcBef>
            </a:pPr>
            <a:r>
              <a:rPr lang="en-US" altLang="en-US" b="1" dirty="0" smtClean="0">
                <a:solidFill>
                  <a:srgbClr val="800000"/>
                </a:solidFill>
              </a:rPr>
              <a:t>Need of veracity in the use of data</a:t>
            </a:r>
            <a:endParaRPr lang="en-US" altLang="en-US" b="1" dirty="0">
              <a:solidFill>
                <a:srgbClr val="800000"/>
              </a:solidFill>
            </a:endParaRPr>
          </a:p>
          <a:p>
            <a:pPr>
              <a:spcBef>
                <a:spcPts val="200"/>
              </a:spcBef>
            </a:pPr>
            <a:r>
              <a:rPr lang="en-US" altLang="en-US" dirty="0">
                <a:solidFill>
                  <a:srgbClr val="800000"/>
                </a:solidFill>
              </a:rPr>
              <a:t>e.g. </a:t>
            </a:r>
            <a:r>
              <a:rPr lang="en-US" altLang="en-US" dirty="0" smtClean="0">
                <a:solidFill>
                  <a:srgbClr val="800000"/>
                </a:solidFill>
              </a:rPr>
              <a:t>developing trust</a:t>
            </a:r>
            <a:endParaRPr lang="en-US" altLang="en-US" dirty="0">
              <a:solidFill>
                <a:srgbClr val="800000"/>
              </a:solidFill>
            </a:endParaRPr>
          </a:p>
        </p:txBody>
      </p:sp>
      <p:pic>
        <p:nvPicPr>
          <p:cNvPr id="22" name="Picture 21"/>
          <p:cNvPicPr>
            <a:picLocks noChangeAspect="1" noChangeArrowheads="1"/>
          </p:cNvPicPr>
          <p:nvPr/>
        </p:nvPicPr>
        <p:blipFill>
          <a:blip r:embed="rId3">
            <a:clrChange>
              <a:clrFrom>
                <a:srgbClr val="003333"/>
              </a:clrFrom>
              <a:clrTo>
                <a:srgbClr val="003333">
                  <a:alpha val="0"/>
                </a:srgbClr>
              </a:clrTo>
            </a:clrChange>
          </a:blip>
          <a:srcRect/>
          <a:stretch>
            <a:fillRect/>
          </a:stretch>
        </p:blipFill>
        <p:spPr bwMode="auto">
          <a:xfrm rot="3898923">
            <a:off x="831129" y="5343577"/>
            <a:ext cx="1174750" cy="11763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22"/>
          <p:cNvPicPr>
            <a:picLocks noChangeAspect="1" noChangeArrowheads="1"/>
          </p:cNvPicPr>
          <p:nvPr/>
        </p:nvPicPr>
        <p:blipFill>
          <a:blip r:embed="rId3">
            <a:clrChange>
              <a:clrFrom>
                <a:srgbClr val="293A63"/>
              </a:clrFrom>
              <a:clrTo>
                <a:srgbClr val="293A63">
                  <a:alpha val="0"/>
                </a:srgbClr>
              </a:clrTo>
            </a:clrChange>
          </a:blip>
          <a:srcRect/>
          <a:stretch>
            <a:fillRect/>
          </a:stretch>
        </p:blipFill>
        <p:spPr bwMode="auto">
          <a:xfrm rot="429362">
            <a:off x="831129" y="5325637"/>
            <a:ext cx="1174750" cy="11763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1166202"/>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ru-RU" smtClean="0"/>
              <a:pPr/>
              <a:t>12</a:t>
            </a:fld>
            <a:endParaRPr lang="ru-RU" dirty="0"/>
          </a:p>
        </p:txBody>
      </p:sp>
      <p:sp>
        <p:nvSpPr>
          <p:cNvPr id="3" name="Title 2"/>
          <p:cNvSpPr>
            <a:spLocks noGrp="1"/>
          </p:cNvSpPr>
          <p:nvPr>
            <p:ph type="title"/>
          </p:nvPr>
        </p:nvSpPr>
        <p:spPr/>
        <p:txBody>
          <a:bodyPr/>
          <a:lstStyle/>
          <a:p>
            <a:r>
              <a:rPr lang="en-US" altLang="en-US" dirty="0"/>
              <a:t>Big Data </a:t>
            </a:r>
            <a:r>
              <a:rPr lang="en-US" altLang="en-US" dirty="0" smtClean="0"/>
              <a:t>Characteristics (Count..)</a:t>
            </a:r>
            <a:endParaRPr lang="en-US" dirty="0"/>
          </a:p>
        </p:txBody>
      </p:sp>
      <p:sp>
        <p:nvSpPr>
          <p:cNvPr id="4" name="Content Placeholder 3"/>
          <p:cNvSpPr>
            <a:spLocks noGrp="1"/>
          </p:cNvSpPr>
          <p:nvPr>
            <p:ph idx="1"/>
          </p:nvPr>
        </p:nvSpPr>
        <p:spPr/>
        <p:txBody>
          <a:bodyPr>
            <a:normAutofit/>
          </a:bodyPr>
          <a:lstStyle/>
          <a:p>
            <a:pPr marL="0" indent="0">
              <a:buNone/>
            </a:pPr>
            <a:r>
              <a:rPr lang="en-US" dirty="0"/>
              <a:t>Big data gives you the ability to achieve superior value from analytics on </a:t>
            </a:r>
            <a:endParaRPr lang="en-US" dirty="0" smtClean="0"/>
          </a:p>
          <a:p>
            <a:r>
              <a:rPr lang="en-US" dirty="0" smtClean="0"/>
              <a:t>data </a:t>
            </a:r>
            <a:r>
              <a:rPr lang="en-US" dirty="0"/>
              <a:t>at higher volumes, </a:t>
            </a:r>
            <a:endParaRPr lang="en-US" dirty="0" smtClean="0"/>
          </a:p>
          <a:p>
            <a:r>
              <a:rPr lang="en-US" dirty="0" smtClean="0"/>
              <a:t>velocities</a:t>
            </a:r>
            <a:r>
              <a:rPr lang="en-US" dirty="0"/>
              <a:t>, </a:t>
            </a:r>
            <a:endParaRPr lang="en-US" dirty="0" smtClean="0"/>
          </a:p>
          <a:p>
            <a:r>
              <a:rPr lang="en-US" dirty="0" smtClean="0"/>
              <a:t>varieties </a:t>
            </a:r>
          </a:p>
          <a:p>
            <a:r>
              <a:rPr lang="en-US" dirty="0" smtClean="0"/>
              <a:t>veracities</a:t>
            </a:r>
            <a:r>
              <a:rPr lang="en-US" dirty="0"/>
              <a:t>. </a:t>
            </a:r>
            <a:endParaRPr lang="en-US" dirty="0" smtClean="0"/>
          </a:p>
          <a:p>
            <a:pPr marL="0" indent="0">
              <a:buNone/>
            </a:pPr>
            <a:r>
              <a:rPr lang="en-US" dirty="0" smtClean="0"/>
              <a:t>With </a:t>
            </a:r>
            <a:r>
              <a:rPr lang="en-US" dirty="0"/>
              <a:t>higher data volumes, you can take a more holistic view of your subject’s past, present and likely </a:t>
            </a:r>
            <a:r>
              <a:rPr lang="en-US" dirty="0" smtClean="0"/>
              <a:t>future.</a:t>
            </a:r>
            <a:endParaRPr lang="en-US" dirty="0"/>
          </a:p>
        </p:txBody>
      </p:sp>
    </p:spTree>
    <p:extLst>
      <p:ext uri="{BB962C8B-B14F-4D97-AF65-F5344CB8AC3E}">
        <p14:creationId xmlns:p14="http://schemas.microsoft.com/office/powerpoint/2010/main" val="3264285426"/>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Ã©sultats de recherche d'images pour Â«Â the future of big data pptÂ Â»"/>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6" y="0"/>
            <a:ext cx="12186974"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0"/>
          </p:nvPr>
        </p:nvSpPr>
        <p:spPr/>
        <p:txBody>
          <a:bodyPr/>
          <a:lstStyle/>
          <a:p>
            <a:fld id="{D495E168-DA5E-4888-8D8A-92B118324C14}" type="slidenum">
              <a:rPr lang="ru-RU" smtClean="0"/>
              <a:pPr/>
              <a:t>13</a:t>
            </a:fld>
            <a:endParaRPr lang="ru-RU" dirty="0"/>
          </a:p>
        </p:txBody>
      </p:sp>
    </p:spTree>
    <p:extLst>
      <p:ext uri="{BB962C8B-B14F-4D97-AF65-F5344CB8AC3E}">
        <p14:creationId xmlns:p14="http://schemas.microsoft.com/office/powerpoint/2010/main" val="3496345118"/>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ru-RU" smtClean="0"/>
              <a:pPr/>
              <a:t>14</a:t>
            </a:fld>
            <a:endParaRPr lang="ru-RU" dirty="0"/>
          </a:p>
        </p:txBody>
      </p:sp>
      <p:sp>
        <p:nvSpPr>
          <p:cNvPr id="3" name="Title 2"/>
          <p:cNvSpPr>
            <a:spLocks noGrp="1"/>
          </p:cNvSpPr>
          <p:nvPr>
            <p:ph type="title"/>
          </p:nvPr>
        </p:nvSpPr>
        <p:spPr/>
        <p:txBody>
          <a:bodyPr/>
          <a:lstStyle/>
          <a:p>
            <a:r>
              <a:rPr lang="en-US" altLang="en-US" dirty="0"/>
              <a:t>The New Analytic Paradigm</a:t>
            </a:r>
            <a:endParaRPr lang="en-US" dirty="0"/>
          </a:p>
        </p:txBody>
      </p:sp>
      <p:sp>
        <p:nvSpPr>
          <p:cNvPr id="4" name="Content Placeholder 3"/>
          <p:cNvSpPr>
            <a:spLocks noGrp="1"/>
          </p:cNvSpPr>
          <p:nvPr>
            <p:ph idx="1"/>
          </p:nvPr>
        </p:nvSpPr>
        <p:spPr/>
        <p:txBody>
          <a:bodyPr>
            <a:normAutofit/>
          </a:bodyPr>
          <a:lstStyle/>
          <a:p>
            <a:pPr marL="576263" indent="-576263">
              <a:lnSpc>
                <a:spcPct val="80000"/>
              </a:lnSpc>
              <a:buFont typeface="+mj-lt"/>
              <a:buAutoNum type="arabicPeriod"/>
              <a:defRPr/>
            </a:pPr>
            <a:r>
              <a:rPr lang="en-US" altLang="en-US" sz="2400" dirty="0" smtClean="0"/>
              <a:t>You will be expected to do something with information</a:t>
            </a:r>
          </a:p>
          <a:p>
            <a:pPr marL="576263" indent="-576263">
              <a:lnSpc>
                <a:spcPct val="80000"/>
              </a:lnSpc>
              <a:buFont typeface="+mj-lt"/>
              <a:buAutoNum type="arabicPeriod"/>
              <a:defRPr/>
            </a:pPr>
            <a:r>
              <a:rPr lang="en-US" altLang="en-US" sz="2400" dirty="0" smtClean="0"/>
              <a:t>There </a:t>
            </a:r>
            <a:r>
              <a:rPr lang="en-US" altLang="en-US" sz="2400" dirty="0"/>
              <a:t>really is more to know</a:t>
            </a:r>
          </a:p>
          <a:p>
            <a:pPr marL="576263" indent="-576263">
              <a:lnSpc>
                <a:spcPct val="80000"/>
              </a:lnSpc>
              <a:buFont typeface="+mj-lt"/>
              <a:buAutoNum type="arabicPeriod"/>
              <a:defRPr/>
            </a:pPr>
            <a:r>
              <a:rPr lang="en-US" altLang="en-US" sz="2400" dirty="0" smtClean="0"/>
              <a:t>You </a:t>
            </a:r>
            <a:r>
              <a:rPr lang="en-US" altLang="en-US" sz="2400" dirty="0"/>
              <a:t>will have to know more about knowing</a:t>
            </a:r>
          </a:p>
          <a:p>
            <a:pPr marL="576263" indent="-576263">
              <a:lnSpc>
                <a:spcPct val="80000"/>
              </a:lnSpc>
              <a:buFont typeface="+mj-lt"/>
              <a:buAutoNum type="arabicPeriod"/>
              <a:defRPr/>
            </a:pPr>
            <a:r>
              <a:rPr lang="en-US" altLang="en-US" sz="2400" dirty="0" smtClean="0"/>
              <a:t>Brain </a:t>
            </a:r>
            <a:r>
              <a:rPr lang="en-US" altLang="en-US" sz="2400" dirty="0"/>
              <a:t>science and decision science are converging</a:t>
            </a:r>
          </a:p>
          <a:p>
            <a:pPr marL="576263" indent="-576263">
              <a:lnSpc>
                <a:spcPct val="80000"/>
              </a:lnSpc>
              <a:buFont typeface="+mj-lt"/>
              <a:buAutoNum type="arabicPeriod"/>
              <a:defRPr/>
            </a:pPr>
            <a:r>
              <a:rPr lang="en-US" altLang="en-US" sz="2400" dirty="0" smtClean="0"/>
              <a:t>The environment is changing our brain</a:t>
            </a:r>
          </a:p>
          <a:p>
            <a:pPr marL="576263" indent="-576263">
              <a:lnSpc>
                <a:spcPct val="80000"/>
              </a:lnSpc>
              <a:buFont typeface="+mj-lt"/>
              <a:buAutoNum type="arabicPeriod"/>
              <a:defRPr/>
            </a:pPr>
            <a:r>
              <a:rPr lang="en-US" altLang="en-US" sz="2400" dirty="0" smtClean="0"/>
              <a:t>Information </a:t>
            </a:r>
            <a:r>
              <a:rPr lang="en-US" altLang="en-US" sz="2400" dirty="0"/>
              <a:t>management is the essence of leadership</a:t>
            </a:r>
          </a:p>
          <a:p>
            <a:pPr marL="576263" indent="-576263">
              <a:lnSpc>
                <a:spcPct val="80000"/>
              </a:lnSpc>
              <a:buFont typeface="+mj-lt"/>
              <a:buAutoNum type="arabicPeriod"/>
              <a:defRPr/>
            </a:pPr>
            <a:r>
              <a:rPr lang="en-US" altLang="en-US" sz="2400" dirty="0" smtClean="0"/>
              <a:t>A </a:t>
            </a:r>
            <a:r>
              <a:rPr lang="en-US" altLang="en-US" sz="2400" dirty="0"/>
              <a:t>more connected world means much more data is available (</a:t>
            </a:r>
            <a:r>
              <a:rPr lang="en-US" altLang="en-US" sz="2400" i="1" dirty="0"/>
              <a:t>and accessible</a:t>
            </a:r>
            <a:r>
              <a:rPr lang="en-US" altLang="en-US" sz="2400" dirty="0"/>
              <a:t>)</a:t>
            </a:r>
          </a:p>
          <a:p>
            <a:pPr marL="576263" indent="-576263">
              <a:lnSpc>
                <a:spcPct val="80000"/>
              </a:lnSpc>
              <a:buFont typeface="+mj-lt"/>
              <a:buAutoNum type="arabicPeriod"/>
              <a:defRPr/>
            </a:pPr>
            <a:r>
              <a:rPr lang="en-US" altLang="en-US" sz="2400" dirty="0" smtClean="0"/>
              <a:t>Math </a:t>
            </a:r>
            <a:r>
              <a:rPr lang="en-US" altLang="en-US" sz="2400" dirty="0"/>
              <a:t>matters (</a:t>
            </a:r>
            <a:r>
              <a:rPr lang="en-US" altLang="en-US" sz="2400" i="1" dirty="0"/>
              <a:t>but so does logic and rules</a:t>
            </a:r>
            <a:r>
              <a:rPr lang="en-US" altLang="en-US" sz="2400" dirty="0"/>
              <a:t>)</a:t>
            </a:r>
          </a:p>
          <a:p>
            <a:pPr marL="576263" indent="-576263">
              <a:lnSpc>
                <a:spcPct val="80000"/>
              </a:lnSpc>
              <a:buFont typeface="+mj-lt"/>
              <a:buAutoNum type="arabicPeriod"/>
              <a:defRPr/>
            </a:pPr>
            <a:r>
              <a:rPr lang="en-US" altLang="en-US" sz="2400" dirty="0" smtClean="0"/>
              <a:t>There </a:t>
            </a:r>
            <a:r>
              <a:rPr lang="en-US" altLang="en-US" sz="2400" dirty="0"/>
              <a:t>are significant downsides to not knowing</a:t>
            </a:r>
          </a:p>
          <a:p>
            <a:pPr marL="576263" indent="-576263">
              <a:lnSpc>
                <a:spcPct val="80000"/>
              </a:lnSpc>
              <a:buFont typeface="+mj-lt"/>
              <a:buAutoNum type="arabicPeriod"/>
              <a:defRPr/>
            </a:pPr>
            <a:r>
              <a:rPr lang="en-US" altLang="en-US" sz="2400" dirty="0" smtClean="0"/>
              <a:t>Knowing </a:t>
            </a:r>
            <a:r>
              <a:rPr lang="en-US" altLang="en-US" sz="2400" dirty="0"/>
              <a:t>can change the </a:t>
            </a:r>
            <a:r>
              <a:rPr lang="en-US" altLang="en-US" sz="2400" dirty="0" smtClean="0"/>
              <a:t>world</a:t>
            </a:r>
            <a:endParaRPr lang="en-US" altLang="en-US" sz="2400" dirty="0"/>
          </a:p>
        </p:txBody>
      </p:sp>
    </p:spTree>
    <p:extLst>
      <p:ext uri="{BB962C8B-B14F-4D97-AF65-F5344CB8AC3E}">
        <p14:creationId xmlns:p14="http://schemas.microsoft.com/office/powerpoint/2010/main" val="58366975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fade">
                                      <p:cBhvr>
                                        <p:cTn id="5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sz="quarter" idx="16"/>
          </p:nvPr>
        </p:nvSpPr>
        <p:spPr/>
      </p:sp>
      <p:sp>
        <p:nvSpPr>
          <p:cNvPr id="2" name="Slide Number Placeholder 1"/>
          <p:cNvSpPr>
            <a:spLocks noGrp="1"/>
          </p:cNvSpPr>
          <p:nvPr>
            <p:ph type="sldNum" sz="quarter" idx="10"/>
          </p:nvPr>
        </p:nvSpPr>
        <p:spPr>
          <a:prstGeom prst="rect">
            <a:avLst/>
          </a:prstGeom>
        </p:spPr>
        <p:txBody>
          <a:bodyPr/>
          <a:lstStyle/>
          <a:p>
            <a:fld id="{EBFB1032-EA64-7144-B003-9BCC9D94B503}" type="slidenum">
              <a:rPr lang="en-US" smtClean="0"/>
              <a:t>15</a:t>
            </a:fld>
            <a:endParaRPr lang="en-US" dirty="0"/>
          </a:p>
        </p:txBody>
      </p:sp>
      <p:sp>
        <p:nvSpPr>
          <p:cNvPr id="3" name="Content Placeholder 2"/>
          <p:cNvSpPr>
            <a:spLocks noGrp="1"/>
          </p:cNvSpPr>
          <p:nvPr>
            <p:ph type="body" sz="quarter" idx="13"/>
          </p:nvPr>
        </p:nvSpPr>
        <p:spPr>
          <a:xfrm>
            <a:off x="774031" y="2225392"/>
            <a:ext cx="5288101" cy="2532875"/>
          </a:xfrm>
        </p:spPr>
        <p:txBody>
          <a:bodyPr>
            <a:normAutofit/>
          </a:bodyPr>
          <a:lstStyle/>
          <a:p>
            <a:pPr algn="ctr"/>
            <a:endParaRPr lang="en-US" sz="3200" dirty="0"/>
          </a:p>
          <a:p>
            <a:pPr algn="ctr"/>
            <a:r>
              <a:rPr lang="en-US" sz="3200" b="1" dirty="0"/>
              <a:t>What Technology Do We Have</a:t>
            </a:r>
          </a:p>
          <a:p>
            <a:pPr algn="ctr"/>
            <a:r>
              <a:rPr lang="en-US" sz="3200" b="1" dirty="0"/>
              <a:t>For Big Data ??</a:t>
            </a:r>
          </a:p>
          <a:p>
            <a:pPr marL="0" indent="0" algn="ctr">
              <a:buNone/>
            </a:pPr>
            <a:endParaRPr lang="en-US" sz="3200" b="1" dirty="0"/>
          </a:p>
        </p:txBody>
      </p:sp>
    </p:spTree>
    <p:extLst>
      <p:ext uri="{BB962C8B-B14F-4D97-AF65-F5344CB8AC3E}">
        <p14:creationId xmlns:p14="http://schemas.microsoft.com/office/powerpoint/2010/main" val="2500755642"/>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rotWithShape="1">
          <a:blip r:embed="rId2"/>
          <a:srcRect t="3300" b="3499"/>
          <a:stretch/>
        </p:blipFill>
        <p:spPr>
          <a:xfrm>
            <a:off x="144854" y="226337"/>
            <a:ext cx="11848481" cy="6391746"/>
          </a:xfrm>
          <a:prstGeom prst="rect">
            <a:avLst/>
          </a:prstGeom>
        </p:spPr>
      </p:pic>
      <p:sp>
        <p:nvSpPr>
          <p:cNvPr id="3" name="Slide Number Placeholder 2"/>
          <p:cNvSpPr>
            <a:spLocks noGrp="1"/>
          </p:cNvSpPr>
          <p:nvPr>
            <p:ph type="sldNum" sz="quarter" idx="4294967295"/>
          </p:nvPr>
        </p:nvSpPr>
        <p:spPr>
          <a:xfrm>
            <a:off x="5715000" y="6356351"/>
            <a:ext cx="762000" cy="271463"/>
          </a:xfrm>
          <a:prstGeom prst="rect">
            <a:avLst/>
          </a:prstGeom>
        </p:spPr>
        <p:txBody>
          <a:bodyPr/>
          <a:lstStyle/>
          <a:p>
            <a:fld id="{EBFB1032-EA64-7144-B003-9BCC9D94B503}" type="slidenum">
              <a:rPr lang="en-US" smtClean="0"/>
              <a:t>16</a:t>
            </a:fld>
            <a:endParaRPr lang="en-US" dirty="0"/>
          </a:p>
        </p:txBody>
      </p:sp>
    </p:spTree>
    <p:extLst>
      <p:ext uri="{BB962C8B-B14F-4D97-AF65-F5344CB8AC3E}">
        <p14:creationId xmlns:p14="http://schemas.microsoft.com/office/powerpoint/2010/main" val="2179000933"/>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Technology</a:t>
            </a:r>
            <a:endParaRPr lang="en-US" dirty="0"/>
          </a:p>
        </p:txBody>
      </p:sp>
      <p:pic>
        <p:nvPicPr>
          <p:cNvPr id="5" name="Picture 4"/>
          <p:cNvPicPr>
            <a:picLocks noChangeAspect="1"/>
          </p:cNvPicPr>
          <p:nvPr/>
        </p:nvPicPr>
        <p:blipFill>
          <a:blip r:embed="rId2"/>
          <a:stretch>
            <a:fillRect/>
          </a:stretch>
        </p:blipFill>
        <p:spPr>
          <a:xfrm>
            <a:off x="253497" y="1303699"/>
            <a:ext cx="10556341" cy="5165199"/>
          </a:xfrm>
          <a:prstGeom prst="rect">
            <a:avLst/>
          </a:prstGeom>
        </p:spPr>
      </p:pic>
      <p:sp>
        <p:nvSpPr>
          <p:cNvPr id="3" name="Slide Number Placeholder 2"/>
          <p:cNvSpPr>
            <a:spLocks noGrp="1"/>
          </p:cNvSpPr>
          <p:nvPr>
            <p:ph type="sldNum" sz="quarter" idx="4294967295"/>
          </p:nvPr>
        </p:nvSpPr>
        <p:spPr>
          <a:xfrm>
            <a:off x="5715000" y="6356351"/>
            <a:ext cx="762000" cy="271463"/>
          </a:xfrm>
          <a:prstGeom prst="rect">
            <a:avLst/>
          </a:prstGeom>
        </p:spPr>
        <p:txBody>
          <a:bodyPr/>
          <a:lstStyle/>
          <a:p>
            <a:fld id="{EBFB1032-EA64-7144-B003-9BCC9D94B503}" type="slidenum">
              <a:rPr lang="en-US" smtClean="0"/>
              <a:t>17</a:t>
            </a:fld>
            <a:endParaRPr lang="en-US" dirty="0"/>
          </a:p>
        </p:txBody>
      </p:sp>
    </p:spTree>
    <p:extLst>
      <p:ext uri="{BB962C8B-B14F-4D97-AF65-F5344CB8AC3E}">
        <p14:creationId xmlns:p14="http://schemas.microsoft.com/office/powerpoint/2010/main" val="739577606"/>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ru-RU" smtClean="0"/>
              <a:pPr/>
              <a:t>18</a:t>
            </a:fld>
            <a:endParaRPr lang="ru-RU" dirty="0"/>
          </a:p>
        </p:txBody>
      </p:sp>
      <p:sp>
        <p:nvSpPr>
          <p:cNvPr id="3" name="Title 2"/>
          <p:cNvSpPr>
            <a:spLocks noGrp="1"/>
          </p:cNvSpPr>
          <p:nvPr>
            <p:ph type="title"/>
          </p:nvPr>
        </p:nvSpPr>
        <p:spPr/>
        <p:txBody>
          <a:bodyPr/>
          <a:lstStyle/>
          <a:p>
            <a:r>
              <a:rPr lang="en-US" dirty="0"/>
              <a:t>Big Data Techniques</a:t>
            </a:r>
          </a:p>
        </p:txBody>
      </p:sp>
      <p:sp>
        <p:nvSpPr>
          <p:cNvPr id="4" name="Content Placeholder 3"/>
          <p:cNvSpPr>
            <a:spLocks noGrp="1"/>
          </p:cNvSpPr>
          <p:nvPr>
            <p:ph idx="1"/>
          </p:nvPr>
        </p:nvSpPr>
        <p:spPr>
          <a:xfrm>
            <a:off x="5026" y="1286589"/>
            <a:ext cx="6232812" cy="4715783"/>
          </a:xfrm>
        </p:spPr>
        <p:txBody>
          <a:bodyPr/>
          <a:lstStyle/>
          <a:p>
            <a:r>
              <a:rPr lang="en-US" dirty="0"/>
              <a:t>Association Rule </a:t>
            </a:r>
            <a:r>
              <a:rPr lang="en-US" dirty="0" smtClean="0"/>
              <a:t>Learning</a:t>
            </a:r>
          </a:p>
          <a:p>
            <a:r>
              <a:rPr lang="en-US" dirty="0"/>
              <a:t>Classification Tree </a:t>
            </a:r>
            <a:r>
              <a:rPr lang="en-US" dirty="0" smtClean="0"/>
              <a:t>analysis</a:t>
            </a:r>
          </a:p>
          <a:p>
            <a:r>
              <a:rPr lang="en-US" dirty="0"/>
              <a:t>Genetic </a:t>
            </a:r>
            <a:r>
              <a:rPr lang="en-US" dirty="0" smtClean="0"/>
              <a:t>algorithms</a:t>
            </a:r>
          </a:p>
          <a:p>
            <a:r>
              <a:rPr lang="en-US" dirty="0"/>
              <a:t>Machine Learning </a:t>
            </a:r>
            <a:endParaRPr lang="en-US" dirty="0" smtClean="0"/>
          </a:p>
          <a:p>
            <a:r>
              <a:rPr lang="en-US" dirty="0"/>
              <a:t>Regression analysis </a:t>
            </a:r>
            <a:endParaRPr lang="en-US" dirty="0" smtClean="0"/>
          </a:p>
          <a:p>
            <a:r>
              <a:rPr lang="en-US" dirty="0"/>
              <a:t>Sentiment </a:t>
            </a:r>
            <a:r>
              <a:rPr lang="en-US" dirty="0" smtClean="0"/>
              <a:t>Analysis</a:t>
            </a:r>
          </a:p>
          <a:p>
            <a:r>
              <a:rPr lang="en-US" dirty="0"/>
              <a:t>Social network analysis</a:t>
            </a:r>
          </a:p>
        </p:txBody>
      </p:sp>
      <p:pic>
        <p:nvPicPr>
          <p:cNvPr id="3074" name="Picture 2" descr="RÃ©sultats de recherche d'images pour Â«Â big data analytics processÂ Â»"/>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7838" y="777454"/>
            <a:ext cx="5734050" cy="57340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7877542"/>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ru-RU" smtClean="0"/>
              <a:pPr/>
              <a:t>19</a:t>
            </a:fld>
            <a:endParaRPr lang="ru-RU" dirty="0"/>
          </a:p>
        </p:txBody>
      </p:sp>
      <p:sp>
        <p:nvSpPr>
          <p:cNvPr id="3" name="Title 2"/>
          <p:cNvSpPr>
            <a:spLocks noGrp="1"/>
          </p:cNvSpPr>
          <p:nvPr>
            <p:ph type="title"/>
          </p:nvPr>
        </p:nvSpPr>
        <p:spPr/>
        <p:txBody>
          <a:bodyPr>
            <a:normAutofit fontScale="90000"/>
          </a:bodyPr>
          <a:lstStyle/>
          <a:p>
            <a:r>
              <a:rPr lang="en-US" dirty="0"/>
              <a:t>Relation between big Data and other fields</a:t>
            </a:r>
          </a:p>
        </p:txBody>
      </p:sp>
      <p:graphicFrame>
        <p:nvGraphicFramePr>
          <p:cNvPr id="5" name="Table 4"/>
          <p:cNvGraphicFramePr>
            <a:graphicFrameLocks noGrp="1"/>
          </p:cNvGraphicFramePr>
          <p:nvPr>
            <p:extLst>
              <p:ext uri="{D42A27DB-BD31-4B8C-83A1-F6EECF244321}">
                <p14:modId xmlns:p14="http://schemas.microsoft.com/office/powerpoint/2010/main" val="2433045134"/>
              </p:ext>
            </p:extLst>
          </p:nvPr>
        </p:nvGraphicFramePr>
        <p:xfrm>
          <a:off x="182831" y="1408813"/>
          <a:ext cx="11632700" cy="4268418"/>
        </p:xfrm>
        <a:graphic>
          <a:graphicData uri="http://schemas.openxmlformats.org/drawingml/2006/table">
            <a:tbl>
              <a:tblPr firstRow="1" bandRow="1">
                <a:tableStyleId>{9DCAF9ED-07DC-4A11-8D7F-57B35C25682E}</a:tableStyleId>
              </a:tblPr>
              <a:tblGrid>
                <a:gridCol w="2326540"/>
                <a:gridCol w="2326540"/>
                <a:gridCol w="2326540"/>
                <a:gridCol w="2326540"/>
                <a:gridCol w="2326540"/>
              </a:tblGrid>
              <a:tr h="3204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bg1"/>
                          </a:solidFill>
                        </a:rPr>
                        <a:t>HEALTH CARE</a:t>
                      </a:r>
                      <a:endParaRPr lang="fr-FR" sz="2000" dirty="0" smtClean="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smtClean="0">
                          <a:solidFill>
                            <a:schemeClr val="bg1"/>
                          </a:solidFill>
                        </a:rPr>
                        <a:t>ECONOMY</a:t>
                      </a:r>
                      <a:endParaRPr lang="en-US" sz="20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bg1"/>
                          </a:solidFill>
                        </a:rPr>
                        <a:t>DATA MINING</a:t>
                      </a:r>
                      <a:endParaRPr lang="fr-FR" sz="2000" dirty="0" smtClean="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bg1"/>
                          </a:solidFill>
                        </a:rPr>
                        <a:t>AGRICULTURE</a:t>
                      </a:r>
                      <a:endParaRPr lang="fr-FR" sz="2000" dirty="0" smtClean="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bg1"/>
                          </a:solidFill>
                        </a:rPr>
                        <a:t>HADOOP</a:t>
                      </a:r>
                      <a:endParaRPr lang="fr-FR" sz="2000" dirty="0" smtClean="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872178">
                <a:tc>
                  <a:txBody>
                    <a:bodyPr/>
                    <a:lstStyle/>
                    <a:p>
                      <a:r>
                        <a:rPr lang="en-US" dirty="0" smtClean="0"/>
                        <a:t>Traditionally, the health care industry has lagged behind other industries in the use of big data</a:t>
                      </a:r>
                    </a:p>
                    <a:p>
                      <a:r>
                        <a:rPr lang="en-US" dirty="0" smtClean="0"/>
                        <a:t>Health care stakeholders now have access to promising new threads of knowledge. </a:t>
                      </a:r>
                      <a:endParaRPr lang="fr-FR" dirty="0" smtClean="0"/>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Designed from the ground up to deal intelligently with commodity hardware, Hadoop can help organizations transition to low-cost servers.</a:t>
                      </a:r>
                      <a:endParaRPr lang="fr-FR" dirty="0" smtClean="0"/>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Decision trees automatically help users understand what combination of data attributes result in a desired outcome..</a:t>
                      </a:r>
                      <a:endParaRPr lang="fr-FR" dirty="0" smtClean="0"/>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Uses sensor data to optimize crop efficiency.</a:t>
                      </a:r>
                      <a:r>
                        <a:rPr lang="en-US" baseline="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simulations allow it to discover the optimal environmental conditions for specific gene types. </a:t>
                      </a:r>
                      <a:endParaRPr lang="fr-FR" dirty="0" smtClean="0"/>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In every vertical there are data tasks with which Hadoop can assist. These tasks have different terms depending on the industry but they all come down to either advanced analytics or data processing.</a:t>
                      </a:r>
                      <a:endParaRPr lang="fr-FR" dirty="0" smtClean="0"/>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3994384628"/>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3585" b="3585"/>
          <a:stretch>
            <a:fillRect/>
          </a:stretch>
        </p:blipFill>
        <p:spPr/>
      </p:pic>
      <p:sp>
        <p:nvSpPr>
          <p:cNvPr id="3" name="Title 2"/>
          <p:cNvSpPr>
            <a:spLocks noGrp="1"/>
          </p:cNvSpPr>
          <p:nvPr>
            <p:ph type="title"/>
          </p:nvPr>
        </p:nvSpPr>
        <p:spPr/>
        <p:txBody>
          <a:bodyPr/>
          <a:lstStyle/>
          <a:p>
            <a:r>
              <a:rPr lang="en-US" dirty="0" smtClean="0"/>
              <a:t>OUTLINE</a:t>
            </a:r>
            <a:endParaRPr lang="en-US" dirty="0"/>
          </a:p>
        </p:txBody>
      </p:sp>
      <p:sp>
        <p:nvSpPr>
          <p:cNvPr id="4" name="Slide Number Placeholder 3"/>
          <p:cNvSpPr>
            <a:spLocks noGrp="1"/>
          </p:cNvSpPr>
          <p:nvPr>
            <p:ph type="sldNum" sz="quarter" idx="10"/>
          </p:nvPr>
        </p:nvSpPr>
        <p:spPr/>
        <p:txBody>
          <a:bodyPr/>
          <a:lstStyle/>
          <a:p>
            <a:fld id="{D495E168-DA5E-4888-8D8A-92B118324C14}" type="slidenum">
              <a:rPr lang="ru-RU" smtClean="0"/>
              <a:pPr/>
              <a:t>2</a:t>
            </a:fld>
            <a:endParaRPr lang="ru-RU" dirty="0"/>
          </a:p>
        </p:txBody>
      </p:sp>
      <p:sp>
        <p:nvSpPr>
          <p:cNvPr id="5" name="Text Placeholder 4"/>
          <p:cNvSpPr>
            <a:spLocks noGrp="1"/>
          </p:cNvSpPr>
          <p:nvPr>
            <p:ph type="body" sz="quarter" idx="13"/>
          </p:nvPr>
        </p:nvSpPr>
        <p:spPr>
          <a:xfrm>
            <a:off x="777240" y="2051221"/>
            <a:ext cx="4421856" cy="1780550"/>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marL="457200" indent="-457200">
              <a:buFont typeface="+mj-lt"/>
              <a:buAutoNum type="arabicPeriod"/>
            </a:pPr>
            <a:r>
              <a:rPr lang="en-US" dirty="0"/>
              <a:t>Overview </a:t>
            </a:r>
            <a:endParaRPr lang="en-US" dirty="0" smtClean="0"/>
          </a:p>
          <a:p>
            <a:pPr marL="457200" indent="-457200">
              <a:buFont typeface="+mj-lt"/>
              <a:buAutoNum type="arabicPeriod"/>
            </a:pPr>
            <a:r>
              <a:rPr lang="en-US" dirty="0" smtClean="0"/>
              <a:t>New paradigm?</a:t>
            </a:r>
          </a:p>
          <a:p>
            <a:pPr marL="457200" indent="-457200">
              <a:buFont typeface="+mj-lt"/>
              <a:buAutoNum type="arabicPeriod"/>
            </a:pPr>
            <a:r>
              <a:rPr lang="en-US" dirty="0" smtClean="0"/>
              <a:t>Relationship with other fields</a:t>
            </a:r>
          </a:p>
          <a:p>
            <a:pPr marL="457200" indent="-457200">
              <a:buFont typeface="+mj-lt"/>
              <a:buAutoNum type="arabicPeriod"/>
            </a:pPr>
            <a:r>
              <a:rPr lang="en-US" dirty="0" smtClean="0"/>
              <a:t>The future of Big Data</a:t>
            </a:r>
          </a:p>
          <a:p>
            <a:pPr marL="457200" indent="-457200">
              <a:buFont typeface="+mj-lt"/>
              <a:buAutoNum type="arabicPeriod"/>
            </a:pPr>
            <a:endParaRPr lang="en-US" dirty="0" smtClean="0"/>
          </a:p>
          <a:p>
            <a:pPr marL="457200" indent="-457200">
              <a:buFont typeface="+mj-lt"/>
              <a:buAutoNum type="arabicPeriod"/>
            </a:pPr>
            <a:endParaRPr lang="en-US" dirty="0"/>
          </a:p>
        </p:txBody>
      </p:sp>
    </p:spTree>
    <p:extLst>
      <p:ext uri="{BB962C8B-B14F-4D97-AF65-F5344CB8AC3E}">
        <p14:creationId xmlns:p14="http://schemas.microsoft.com/office/powerpoint/2010/main" val="200695573"/>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ru-RU" smtClean="0"/>
              <a:pPr/>
              <a:t>20</a:t>
            </a:fld>
            <a:endParaRPr lang="ru-RU" dirty="0"/>
          </a:p>
        </p:txBody>
      </p:sp>
      <p:graphicFrame>
        <p:nvGraphicFramePr>
          <p:cNvPr id="16" name="Diagram 15"/>
          <p:cNvGraphicFramePr/>
          <p:nvPr>
            <p:extLst>
              <p:ext uri="{D42A27DB-BD31-4B8C-83A1-F6EECF244321}">
                <p14:modId xmlns:p14="http://schemas.microsoft.com/office/powerpoint/2010/main" val="577434637"/>
              </p:ext>
            </p:extLst>
          </p:nvPr>
        </p:nvGraphicFramePr>
        <p:xfrm>
          <a:off x="264160" y="844732"/>
          <a:ext cx="7199086" cy="61323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Title 2"/>
          <p:cNvSpPr txBox="1">
            <a:spLocks/>
          </p:cNvSpPr>
          <p:nvPr/>
        </p:nvSpPr>
        <p:spPr>
          <a:xfrm>
            <a:off x="409894" y="227449"/>
            <a:ext cx="5056083" cy="782638"/>
          </a:xfrm>
          <a:prstGeom prst="rect">
            <a:avLst/>
          </a:prstGeom>
        </p:spPr>
        <p:txBody>
          <a:bodyPr>
            <a:normAutofit/>
          </a:bodyPr>
          <a:lst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a:lstStyle>
          <a:p>
            <a:r>
              <a:rPr lang="en-US" b="0" smtClean="0"/>
              <a:t>Big Data Trends</a:t>
            </a:r>
            <a:endParaRPr lang="en-US" dirty="0"/>
          </a:p>
        </p:txBody>
      </p:sp>
      <p:pic>
        <p:nvPicPr>
          <p:cNvPr id="5122" name="Picture 2" descr="big-data-trend-2017"/>
          <p:cNvPicPr>
            <a:picLocks noChangeAspect="1" noChangeArrowheads="1"/>
          </p:cNvPicPr>
          <p:nvPr/>
        </p:nvPicPr>
        <p:blipFill rotWithShape="1">
          <a:blip r:embed="rId7">
            <a:extLst>
              <a:ext uri="{28A0092B-C50C-407E-A947-70E740481C1C}">
                <a14:useLocalDpi xmlns:a14="http://schemas.microsoft.com/office/drawing/2010/main" val="0"/>
              </a:ext>
            </a:extLst>
          </a:blip>
          <a:srcRect l="4289" t="17056" r="3434" b="8734"/>
          <a:stretch/>
        </p:blipFill>
        <p:spPr bwMode="auto">
          <a:xfrm>
            <a:off x="6992983" y="1010087"/>
            <a:ext cx="4902925" cy="4901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8668650"/>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ru-RU" smtClean="0"/>
              <a:pPr/>
              <a:t>21</a:t>
            </a:fld>
            <a:endParaRPr lang="ru-RU" dirty="0"/>
          </a:p>
        </p:txBody>
      </p:sp>
      <p:sp>
        <p:nvSpPr>
          <p:cNvPr id="10" name="Text Placeholder 9"/>
          <p:cNvSpPr>
            <a:spLocks noGrp="1"/>
          </p:cNvSpPr>
          <p:nvPr>
            <p:ph type="body" idx="1"/>
          </p:nvPr>
        </p:nvSpPr>
        <p:spPr/>
        <p:txBody>
          <a:bodyPr/>
          <a:lstStyle/>
          <a:p>
            <a:pPr marL="0" indent="0">
              <a:buNone/>
            </a:pPr>
            <a:r>
              <a:rPr lang="en-US" sz="1400" dirty="0" smtClean="0"/>
              <a:t>4- </a:t>
            </a:r>
            <a:r>
              <a:rPr lang="en-US" sz="1400" dirty="0" err="1" smtClean="0"/>
              <a:t>IoT</a:t>
            </a:r>
            <a:endParaRPr lang="en-US" sz="1400" dirty="0"/>
          </a:p>
        </p:txBody>
      </p:sp>
      <p:sp>
        <p:nvSpPr>
          <p:cNvPr id="12" name="Text Placeholder 11"/>
          <p:cNvSpPr>
            <a:spLocks noGrp="1"/>
          </p:cNvSpPr>
          <p:nvPr>
            <p:ph type="body" idx="18"/>
          </p:nvPr>
        </p:nvSpPr>
        <p:spPr/>
        <p:txBody>
          <a:bodyPr/>
          <a:lstStyle/>
          <a:p>
            <a:pPr marL="0" indent="0">
              <a:buNone/>
            </a:pPr>
            <a:r>
              <a:rPr lang="en-US" sz="1400" dirty="0" smtClean="0"/>
              <a:t>5- Edge Computing</a:t>
            </a:r>
            <a:endParaRPr lang="en-US" sz="1400" dirty="0"/>
          </a:p>
        </p:txBody>
      </p:sp>
      <p:sp>
        <p:nvSpPr>
          <p:cNvPr id="13" name="Text Placeholder 12"/>
          <p:cNvSpPr>
            <a:spLocks noGrp="1"/>
          </p:cNvSpPr>
          <p:nvPr>
            <p:ph type="body" sz="quarter" idx="20"/>
          </p:nvPr>
        </p:nvSpPr>
        <p:spPr/>
        <p:txBody>
          <a:bodyPr/>
          <a:lstStyle/>
          <a:p>
            <a:r>
              <a:rPr lang="en-US" dirty="0"/>
              <a:t>The Internet of Things is also likely to have a sizable impact on big data</a:t>
            </a:r>
            <a:r>
              <a:rPr lang="en-US" dirty="0" smtClean="0"/>
              <a:t>.</a:t>
            </a:r>
          </a:p>
          <a:p>
            <a:r>
              <a:rPr lang="en-US" dirty="0" smtClean="0"/>
              <a:t> </a:t>
            </a:r>
            <a:r>
              <a:rPr lang="en-US" dirty="0"/>
              <a:t>According to a </a:t>
            </a:r>
            <a:r>
              <a:rPr lang="en-US" b="1" dirty="0"/>
              <a:t>September 2016 report from IDC, </a:t>
            </a:r>
            <a:r>
              <a:rPr lang="en-US" dirty="0"/>
              <a:t>"31.4 percent of organizations surveyed have launched </a:t>
            </a:r>
            <a:r>
              <a:rPr lang="en-US" dirty="0" err="1"/>
              <a:t>IoT</a:t>
            </a:r>
            <a:r>
              <a:rPr lang="en-US" dirty="0"/>
              <a:t> solutions, with an additional 43 percent looking to deploy in the next 12 months."</a:t>
            </a:r>
            <a:endParaRPr lang="en-US" dirty="0">
              <a:solidFill>
                <a:schemeClr val="tx1"/>
              </a:solidFill>
            </a:endParaRPr>
          </a:p>
        </p:txBody>
      </p:sp>
      <p:sp>
        <p:nvSpPr>
          <p:cNvPr id="17" name="Text Placeholder 16"/>
          <p:cNvSpPr>
            <a:spLocks noGrp="1"/>
          </p:cNvSpPr>
          <p:nvPr>
            <p:ph type="body" sz="quarter" idx="21"/>
          </p:nvPr>
        </p:nvSpPr>
        <p:spPr/>
        <p:txBody>
          <a:bodyPr/>
          <a:lstStyle/>
          <a:p>
            <a:r>
              <a:rPr lang="en-US" dirty="0"/>
              <a:t>One new technology that could help companies deal with their </a:t>
            </a:r>
            <a:r>
              <a:rPr lang="en-US" dirty="0" err="1"/>
              <a:t>IoT</a:t>
            </a:r>
            <a:r>
              <a:rPr lang="en-US" dirty="0"/>
              <a:t> big data</a:t>
            </a:r>
            <a:endParaRPr lang="en-US" dirty="0"/>
          </a:p>
        </p:txBody>
      </p:sp>
      <p:sp>
        <p:nvSpPr>
          <p:cNvPr id="3" name="Title 2"/>
          <p:cNvSpPr>
            <a:spLocks noGrp="1"/>
          </p:cNvSpPr>
          <p:nvPr>
            <p:ph type="title"/>
          </p:nvPr>
        </p:nvSpPr>
        <p:spPr/>
        <p:txBody>
          <a:bodyPr>
            <a:normAutofit/>
          </a:bodyPr>
          <a:lstStyle/>
          <a:p>
            <a:r>
              <a:rPr lang="en-US" b="0" dirty="0"/>
              <a:t>Big Data </a:t>
            </a:r>
            <a:r>
              <a:rPr lang="en-US" b="0" dirty="0" smtClean="0"/>
              <a:t>Trends</a:t>
            </a:r>
            <a:endParaRPr lang="en-US" dirty="0"/>
          </a:p>
        </p:txBody>
      </p:sp>
      <p:sp>
        <p:nvSpPr>
          <p:cNvPr id="18" name="Text Placeholder 17"/>
          <p:cNvSpPr>
            <a:spLocks noGrp="1"/>
          </p:cNvSpPr>
          <p:nvPr>
            <p:ph type="body" idx="22"/>
          </p:nvPr>
        </p:nvSpPr>
        <p:spPr/>
        <p:txBody>
          <a:bodyPr/>
          <a:lstStyle/>
          <a:p>
            <a:pPr marL="0" indent="0">
              <a:buNone/>
            </a:pPr>
            <a:r>
              <a:rPr lang="en-US" dirty="0" smtClean="0"/>
              <a:t>6-</a:t>
            </a:r>
            <a:r>
              <a:rPr lang="en-US" dirty="0"/>
              <a:t> </a:t>
            </a:r>
            <a:r>
              <a:rPr lang="en-US" dirty="0" smtClean="0"/>
              <a:t>Self-Service</a:t>
            </a:r>
            <a:endParaRPr lang="en-US" dirty="0"/>
          </a:p>
        </p:txBody>
      </p:sp>
      <p:sp>
        <p:nvSpPr>
          <p:cNvPr id="19" name="Text Placeholder 18"/>
          <p:cNvSpPr>
            <a:spLocks noGrp="1"/>
          </p:cNvSpPr>
          <p:nvPr>
            <p:ph type="body" sz="quarter" idx="23"/>
          </p:nvPr>
        </p:nvSpPr>
        <p:spPr/>
        <p:txBody>
          <a:bodyPr/>
          <a:lstStyle/>
          <a:p>
            <a:r>
              <a:rPr lang="en-US" dirty="0"/>
              <a:t>As the cost of hiring big experts rises, many organizations are likely to be looking for tools that allow regular business professionals to meet their own big data analytics needs. </a:t>
            </a:r>
            <a:endParaRPr lang="en-US" dirty="0"/>
          </a:p>
        </p:txBody>
      </p:sp>
      <p:sp>
        <p:nvSpPr>
          <p:cNvPr id="20" name="Text Placeholder 19"/>
          <p:cNvSpPr>
            <a:spLocks noGrp="1"/>
          </p:cNvSpPr>
          <p:nvPr>
            <p:ph type="body" idx="24"/>
          </p:nvPr>
        </p:nvSpPr>
        <p:spPr/>
        <p:txBody>
          <a:bodyPr/>
          <a:lstStyle/>
          <a:p>
            <a:r>
              <a:rPr lang="en-US" sz="1600" dirty="0"/>
              <a:t>1. Big Data and Open </a:t>
            </a:r>
            <a:r>
              <a:rPr lang="en-US" sz="1600" dirty="0" smtClean="0"/>
              <a:t>Source</a:t>
            </a:r>
            <a:endParaRPr lang="en-US" sz="1600" dirty="0"/>
          </a:p>
        </p:txBody>
      </p:sp>
      <p:sp>
        <p:nvSpPr>
          <p:cNvPr id="21" name="Text Placeholder 20"/>
          <p:cNvSpPr>
            <a:spLocks noGrp="1"/>
          </p:cNvSpPr>
          <p:nvPr>
            <p:ph type="body" idx="25"/>
          </p:nvPr>
        </p:nvSpPr>
        <p:spPr/>
        <p:txBody>
          <a:bodyPr/>
          <a:lstStyle/>
          <a:p>
            <a:r>
              <a:rPr lang="en-US" sz="1600" dirty="0"/>
              <a:t> </a:t>
            </a:r>
            <a:r>
              <a:rPr lang="en-US" sz="1600" dirty="0" smtClean="0"/>
              <a:t>2-</a:t>
            </a:r>
            <a:r>
              <a:rPr lang="en-US" sz="1600" dirty="0"/>
              <a:t>Machine Learning</a:t>
            </a:r>
          </a:p>
        </p:txBody>
      </p:sp>
      <p:sp>
        <p:nvSpPr>
          <p:cNvPr id="22" name="Text Placeholder 21"/>
          <p:cNvSpPr>
            <a:spLocks noGrp="1"/>
          </p:cNvSpPr>
          <p:nvPr>
            <p:ph type="body" sz="quarter" idx="26"/>
          </p:nvPr>
        </p:nvSpPr>
        <p:spPr/>
        <p:txBody>
          <a:bodyPr/>
          <a:lstStyle/>
          <a:p>
            <a:r>
              <a:rPr lang="en-US" dirty="0"/>
              <a:t>Experts say that in 2017, many enterprises will expand their use of Hadoop and NoSQL technologies, as well as looking for ways to speed up their big data processing. </a:t>
            </a:r>
          </a:p>
          <a:p>
            <a:r>
              <a:rPr lang="en-US" dirty="0"/>
              <a:t>Many will be seeking technologies that allow them to access and respond to data in real time</a:t>
            </a:r>
            <a:r>
              <a:rPr lang="en-US" dirty="0" smtClean="0"/>
              <a:t>.</a:t>
            </a:r>
            <a:endParaRPr lang="en-US" dirty="0"/>
          </a:p>
        </p:txBody>
      </p:sp>
      <p:sp>
        <p:nvSpPr>
          <p:cNvPr id="23" name="Text Placeholder 22"/>
          <p:cNvSpPr>
            <a:spLocks noGrp="1"/>
          </p:cNvSpPr>
          <p:nvPr>
            <p:ph type="body" sz="quarter" idx="27"/>
          </p:nvPr>
        </p:nvSpPr>
        <p:spPr/>
        <p:txBody>
          <a:bodyPr/>
          <a:lstStyle/>
          <a:p>
            <a:r>
              <a:rPr lang="en-US" dirty="0"/>
              <a:t>As </a:t>
            </a:r>
            <a:r>
              <a:rPr lang="en-US" b="1" dirty="0">
                <a:solidFill>
                  <a:srgbClr val="7030A0"/>
                </a:solidFill>
              </a:rPr>
              <a:t>big data analytics</a:t>
            </a:r>
            <a:r>
              <a:rPr lang="en-US" dirty="0"/>
              <a:t> capabilities have progressed, some enterprises have begun investing in machine learning (ML). </a:t>
            </a:r>
            <a:endParaRPr lang="en-US" dirty="0"/>
          </a:p>
        </p:txBody>
      </p:sp>
      <p:sp>
        <p:nvSpPr>
          <p:cNvPr id="24" name="Text Placeholder 23"/>
          <p:cNvSpPr>
            <a:spLocks noGrp="1"/>
          </p:cNvSpPr>
          <p:nvPr>
            <p:ph type="body" idx="28"/>
          </p:nvPr>
        </p:nvSpPr>
        <p:spPr/>
        <p:txBody>
          <a:bodyPr/>
          <a:lstStyle/>
          <a:p>
            <a:r>
              <a:rPr lang="en-US" dirty="0"/>
              <a:t>3-Big Data Intelligent </a:t>
            </a:r>
            <a:r>
              <a:rPr lang="en-US" dirty="0" smtClean="0"/>
              <a:t>Apps</a:t>
            </a:r>
            <a:endParaRPr lang="en-US" dirty="0"/>
          </a:p>
        </p:txBody>
      </p:sp>
      <p:sp>
        <p:nvSpPr>
          <p:cNvPr id="25" name="Text Placeholder 24"/>
          <p:cNvSpPr>
            <a:spLocks noGrp="1"/>
          </p:cNvSpPr>
          <p:nvPr>
            <p:ph type="body" sz="quarter" idx="29"/>
          </p:nvPr>
        </p:nvSpPr>
        <p:spPr/>
        <p:txBody>
          <a:bodyPr>
            <a:normAutofit lnSpcReduction="10000"/>
          </a:bodyPr>
          <a:lstStyle/>
          <a:p>
            <a:r>
              <a:rPr lang="en-US" dirty="0"/>
              <a:t>Another way that enterprises are using machine learning and AI technologies is to create intelligent apps. </a:t>
            </a:r>
            <a:endParaRPr lang="en-US" dirty="0" smtClean="0"/>
          </a:p>
          <a:p>
            <a:r>
              <a:rPr lang="en-US" dirty="0" smtClean="0"/>
              <a:t>These </a:t>
            </a:r>
            <a:r>
              <a:rPr lang="en-US" dirty="0"/>
              <a:t>applications often incorporate big data analytics, analyzing users' previous behaviors in order to provide personalization and better service. </a:t>
            </a:r>
            <a:endParaRPr lang="en-US" dirty="0"/>
          </a:p>
        </p:txBody>
      </p:sp>
    </p:spTree>
    <p:extLst>
      <p:ext uri="{BB962C8B-B14F-4D97-AF65-F5344CB8AC3E}">
        <p14:creationId xmlns:p14="http://schemas.microsoft.com/office/powerpoint/2010/main" val="2855697127"/>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ru-RU" smtClean="0"/>
              <a:pPr/>
              <a:t>22</a:t>
            </a:fld>
            <a:endParaRPr lang="ru-RU" dirty="0"/>
          </a:p>
        </p:txBody>
      </p:sp>
      <p:sp>
        <p:nvSpPr>
          <p:cNvPr id="18" name="Title 17"/>
          <p:cNvSpPr>
            <a:spLocks noGrp="1"/>
          </p:cNvSpPr>
          <p:nvPr>
            <p:ph type="title"/>
          </p:nvPr>
        </p:nvSpPr>
        <p:spPr/>
        <p:txBody>
          <a:bodyPr/>
          <a:lstStyle/>
          <a:p>
            <a:r>
              <a:rPr lang="en-US" dirty="0" smtClean="0"/>
              <a:t>FUTURE FOR BIG DATA </a:t>
            </a:r>
            <a:endParaRPr lang="en-US" dirty="0"/>
          </a:p>
        </p:txBody>
      </p:sp>
      <p:pic>
        <p:nvPicPr>
          <p:cNvPr id="4098" name="Picture 2" descr="RÃ©sultat de recherche d'images pour &quot;Big Data Intelligent Apps&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07" y="1226547"/>
            <a:ext cx="6191250" cy="555307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associÃ©e"/>
          <p:cNvPicPr>
            <a:picLocks noChangeAspect="1" noChangeArrowheads="1"/>
          </p:cNvPicPr>
          <p:nvPr/>
        </p:nvPicPr>
        <p:blipFill rotWithShape="1">
          <a:blip r:embed="rId3">
            <a:extLst>
              <a:ext uri="{28A0092B-C50C-407E-A947-70E740481C1C}">
                <a14:useLocalDpi xmlns:a14="http://schemas.microsoft.com/office/drawing/2010/main" val="0"/>
              </a:ext>
            </a:extLst>
          </a:blip>
          <a:srcRect l="4103" t="14932" r="4933" b="11544"/>
          <a:stretch/>
        </p:blipFill>
        <p:spPr bwMode="auto">
          <a:xfrm>
            <a:off x="6184719" y="1557474"/>
            <a:ext cx="5808617" cy="4268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4379028"/>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ru-RU" smtClean="0"/>
              <a:pPr/>
              <a:t>23</a:t>
            </a:fld>
            <a:endParaRPr lang="ru-RU" dirty="0"/>
          </a:p>
        </p:txBody>
      </p:sp>
      <p:sp>
        <p:nvSpPr>
          <p:cNvPr id="3" name="Title 2"/>
          <p:cNvSpPr>
            <a:spLocks noGrp="1"/>
          </p:cNvSpPr>
          <p:nvPr>
            <p:ph type="title"/>
          </p:nvPr>
        </p:nvSpPr>
        <p:spPr/>
        <p:txBody>
          <a:bodyPr/>
          <a:lstStyle/>
          <a:p>
            <a:endParaRPr lang="en-US" dirty="0"/>
          </a:p>
        </p:txBody>
      </p:sp>
      <p:pic>
        <p:nvPicPr>
          <p:cNvPr id="6146" name="Picture 2" descr="RÃ©sultats de recherche d'images pour Â«Â FUTURE FOR BIG DATA AnalyticsÂ Â»"/>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0" y="2557497"/>
            <a:ext cx="66675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4" descr="RÃ©sultats de recherche d'images pour Â«Â FUTURE FOR BIG DATA AnalyticsÂ Â»"/>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50" name="Picture 6" descr="RÃ©sultats de recherche d'images pour Â«Â FUTURE FOR BIG DATA AnalyticsÂ Â»"/>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7836" y="687205"/>
            <a:ext cx="590550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9622585"/>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ru-RU" smtClean="0"/>
              <a:pPr/>
              <a:t>24</a:t>
            </a:fld>
            <a:endParaRPr lang="ru-RU" dirty="0"/>
          </a:p>
        </p:txBody>
      </p:sp>
      <p:sp>
        <p:nvSpPr>
          <p:cNvPr id="3" name="Title 2"/>
          <p:cNvSpPr>
            <a:spLocks noGrp="1"/>
          </p:cNvSpPr>
          <p:nvPr>
            <p:ph type="title"/>
          </p:nvPr>
        </p:nvSpPr>
        <p:spPr/>
        <p:txBody>
          <a:bodyPr/>
          <a:lstStyle/>
          <a:p>
            <a:r>
              <a:rPr lang="en-US" dirty="0" smtClean="0"/>
              <a:t>Real time analytics</a:t>
            </a:r>
            <a:endParaRPr lang="en-US" dirty="0"/>
          </a:p>
        </p:txBody>
      </p:sp>
      <p:pic>
        <p:nvPicPr>
          <p:cNvPr id="7170" name="Picture 2" descr="Image associÃ©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284" y="1305967"/>
            <a:ext cx="6096000" cy="34290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477998" y="1305967"/>
            <a:ext cx="4033247" cy="3416320"/>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buFont typeface="Arial" panose="020B0604020202020204" pitchFamily="34" charset="0"/>
              <a:buChar char="•"/>
            </a:pPr>
            <a:r>
              <a:rPr lang="en-US" dirty="0">
                <a:solidFill>
                  <a:srgbClr val="53585F"/>
                </a:solidFill>
                <a:latin typeface="work_sansregular"/>
              </a:rPr>
              <a:t>So Fast data is not about just volume of data like Data Warehouses in which data is measured in </a:t>
            </a:r>
            <a:r>
              <a:rPr lang="en-US" dirty="0" err="1">
                <a:solidFill>
                  <a:srgbClr val="53585F"/>
                </a:solidFill>
                <a:latin typeface="work_sansregular"/>
              </a:rPr>
              <a:t>GigaBytes</a:t>
            </a:r>
            <a:r>
              <a:rPr lang="en-US" dirty="0">
                <a:solidFill>
                  <a:srgbClr val="53585F"/>
                </a:solidFill>
                <a:latin typeface="work_sansregular"/>
              </a:rPr>
              <a:t>, </a:t>
            </a:r>
            <a:r>
              <a:rPr lang="en-US" dirty="0" err="1">
                <a:solidFill>
                  <a:srgbClr val="53585F"/>
                </a:solidFill>
                <a:latin typeface="work_sansregular"/>
              </a:rPr>
              <a:t>TeraBytes</a:t>
            </a:r>
            <a:r>
              <a:rPr lang="en-US" dirty="0">
                <a:solidFill>
                  <a:srgbClr val="53585F"/>
                </a:solidFill>
                <a:latin typeface="work_sansregular"/>
              </a:rPr>
              <a:t> or </a:t>
            </a:r>
            <a:r>
              <a:rPr lang="en-US" dirty="0" err="1">
                <a:solidFill>
                  <a:srgbClr val="53585F"/>
                </a:solidFill>
                <a:latin typeface="work_sansregular"/>
              </a:rPr>
              <a:t>PetaBytes</a:t>
            </a:r>
            <a:r>
              <a:rPr lang="en-US" dirty="0">
                <a:solidFill>
                  <a:srgbClr val="53585F"/>
                </a:solidFill>
                <a:latin typeface="work_sansregular"/>
              </a:rPr>
              <a:t>. </a:t>
            </a:r>
            <a:endParaRPr lang="en-US" dirty="0" smtClean="0">
              <a:solidFill>
                <a:srgbClr val="53585F"/>
              </a:solidFill>
              <a:latin typeface="work_sansregular"/>
            </a:endParaRPr>
          </a:p>
          <a:p>
            <a:pPr marL="285750" indent="-285750">
              <a:buFont typeface="Arial" panose="020B0604020202020204" pitchFamily="34" charset="0"/>
              <a:buChar char="•"/>
            </a:pPr>
            <a:r>
              <a:rPr lang="en-US" dirty="0" smtClean="0">
                <a:solidFill>
                  <a:srgbClr val="53585F"/>
                </a:solidFill>
                <a:latin typeface="work_sansregular"/>
              </a:rPr>
              <a:t>Instead</a:t>
            </a:r>
            <a:r>
              <a:rPr lang="en-US" dirty="0">
                <a:solidFill>
                  <a:srgbClr val="53585F"/>
                </a:solidFill>
                <a:latin typeface="work_sansregular"/>
              </a:rPr>
              <a:t>, we measure volume but concerning its incoming rate like MB per second, GB per hour, TB per day. </a:t>
            </a:r>
            <a:endParaRPr lang="en-US" dirty="0" smtClean="0">
              <a:solidFill>
                <a:srgbClr val="53585F"/>
              </a:solidFill>
              <a:latin typeface="work_sansregular"/>
            </a:endParaRPr>
          </a:p>
          <a:p>
            <a:pPr marL="285750" indent="-285750">
              <a:buFont typeface="Arial" panose="020B0604020202020204" pitchFamily="34" charset="0"/>
              <a:buChar char="•"/>
            </a:pPr>
            <a:r>
              <a:rPr lang="en-US" dirty="0" smtClean="0">
                <a:solidFill>
                  <a:srgbClr val="53585F"/>
                </a:solidFill>
                <a:latin typeface="work_sansregular"/>
              </a:rPr>
              <a:t>So </a:t>
            </a:r>
            <a:r>
              <a:rPr lang="en-US" dirty="0">
                <a:solidFill>
                  <a:srgbClr val="53585F"/>
                </a:solidFill>
                <a:latin typeface="work_sansregular"/>
              </a:rPr>
              <a:t>Volume and Velocity both are considered while talking about Fast Data.</a:t>
            </a:r>
            <a:endParaRPr lang="en-US" dirty="0"/>
          </a:p>
        </p:txBody>
      </p:sp>
    </p:spTree>
    <p:extLst>
      <p:ext uri="{BB962C8B-B14F-4D97-AF65-F5344CB8AC3E}">
        <p14:creationId xmlns:p14="http://schemas.microsoft.com/office/powerpoint/2010/main" val="2573682817"/>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0719E0E7-CFBA-48B5-AA1B-EA5B887F6650}"/>
              </a:ext>
            </a:extLst>
          </p:cNvPr>
          <p:cNvSpPr>
            <a:spLocks noGrp="1"/>
          </p:cNvSpPr>
          <p:nvPr>
            <p:ph type="title"/>
          </p:nvPr>
        </p:nvSpPr>
        <p:spPr bwMode="grayWhite"/>
        <p:txBody>
          <a:bodyPr/>
          <a:lstStyle/>
          <a:p>
            <a:endParaRPr lang="ru-RU" dirty="0"/>
          </a:p>
        </p:txBody>
      </p:sp>
      <p:sp>
        <p:nvSpPr>
          <p:cNvPr id="9" name="Text Placeholder 8">
            <a:extLst>
              <a:ext uri="{FF2B5EF4-FFF2-40B4-BE49-F238E27FC236}">
                <a16:creationId xmlns:a16="http://schemas.microsoft.com/office/drawing/2014/main" xmlns="" id="{0658B4B7-2667-479D-90A8-706DAAA9ADB9}"/>
              </a:ext>
            </a:extLst>
          </p:cNvPr>
          <p:cNvSpPr>
            <a:spLocks noGrp="1"/>
          </p:cNvSpPr>
          <p:nvPr>
            <p:ph type="body" sz="quarter" idx="13"/>
          </p:nvPr>
        </p:nvSpPr>
        <p:spPr bwMode="grayWhite">
          <a:xfrm>
            <a:off x="774032" y="2221992"/>
            <a:ext cx="10778190" cy="3526958"/>
          </a:xfrm>
        </p:spPr>
        <p:txBody>
          <a:bodyPr>
            <a:normAutofit/>
          </a:bodyPr>
          <a:lstStyle/>
          <a:p>
            <a:r>
              <a:rPr lang="en-US" sz="2400" dirty="0"/>
              <a:t>Big data isn’t just an important part of the future, it may be the future itself. The way that business, organizations, and the IT professionals who support them approach their missions will continue to be shaped by evolutions in how we store, move and understand data</a:t>
            </a:r>
            <a:r>
              <a:rPr lang="en-US" sz="2400" dirty="0" smtClean="0"/>
              <a:t>.</a:t>
            </a:r>
          </a:p>
          <a:p>
            <a:endParaRPr lang="en-US" sz="2400" dirty="0"/>
          </a:p>
          <a:p>
            <a:r>
              <a:rPr lang="en-US" sz="2400" dirty="0" smtClean="0"/>
              <a:t>Talent’s CEO</a:t>
            </a:r>
            <a:endParaRPr lang="ru-RU" sz="2400" dirty="0"/>
          </a:p>
        </p:txBody>
      </p:sp>
      <p:sp>
        <p:nvSpPr>
          <p:cNvPr id="2" name="Slide Number Placeholder 1">
            <a:extLst>
              <a:ext uri="{FF2B5EF4-FFF2-40B4-BE49-F238E27FC236}">
                <a16:creationId xmlns:a16="http://schemas.microsoft.com/office/drawing/2014/main" xmlns="" id="{7D609542-DD6D-4EC5-B1B2-054C2BE79B96}"/>
              </a:ext>
            </a:extLst>
          </p:cNvPr>
          <p:cNvSpPr>
            <a:spLocks noGrp="1"/>
          </p:cNvSpPr>
          <p:nvPr>
            <p:ph type="sldNum" sz="quarter" idx="10"/>
          </p:nvPr>
        </p:nvSpPr>
        <p:spPr bwMode="grayWhite"/>
        <p:txBody>
          <a:bodyPr/>
          <a:lstStyle/>
          <a:p>
            <a:fld id="{D495E168-DA5E-4888-8D8A-92B118324C14}" type="slidenum">
              <a:rPr lang="ru-RU" smtClean="0"/>
              <a:pPr/>
              <a:t>25</a:t>
            </a:fld>
            <a:endParaRPr lang="ru-RU" dirty="0"/>
          </a:p>
        </p:txBody>
      </p:sp>
    </p:spTree>
    <p:extLst>
      <p:ext uri="{BB962C8B-B14F-4D97-AF65-F5344CB8AC3E}">
        <p14:creationId xmlns:p14="http://schemas.microsoft.com/office/powerpoint/2010/main" val="3846360746"/>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White Building Under Clear Blue Sky in Worms Eye View">
            <a:extLst>
              <a:ext uri="{FF2B5EF4-FFF2-40B4-BE49-F238E27FC236}">
                <a16:creationId xmlns:a16="http://schemas.microsoft.com/office/drawing/2014/main" xmlns="" id="{CEE1712F-10B7-44A0-8ED1-5933874A301C}"/>
              </a:ext>
            </a:extLst>
          </p:cNvPr>
          <p:cNvPicPr>
            <a:picLocks noGrp="1" noChangeAspect="1"/>
          </p:cNvPicPr>
          <p:nvPr>
            <p:ph type="pic" sz="quarter" idx="14"/>
          </p:nvPr>
        </p:nvPicPr>
        <p:blipFill>
          <a:blip r:embed="rId2"/>
          <a:srcRect t="7642" b="7642"/>
          <a:stretch>
            <a:fillRect/>
          </a:stretch>
        </p:blipFill>
        <p:spPr/>
      </p:pic>
      <p:sp>
        <p:nvSpPr>
          <p:cNvPr id="4" name="Title 3">
            <a:extLst>
              <a:ext uri="{FF2B5EF4-FFF2-40B4-BE49-F238E27FC236}">
                <a16:creationId xmlns:a16="http://schemas.microsoft.com/office/drawing/2014/main" xmlns="" id="{2E4FFE8E-5987-44EA-AF65-5CFA15DD7653}"/>
              </a:ext>
            </a:extLst>
          </p:cNvPr>
          <p:cNvSpPr>
            <a:spLocks noGrp="1"/>
          </p:cNvSpPr>
          <p:nvPr>
            <p:ph type="title"/>
          </p:nvPr>
        </p:nvSpPr>
        <p:spPr bwMode="auto">
          <a:xfrm>
            <a:off x="3272789" y="2943553"/>
            <a:ext cx="5119774" cy="782638"/>
          </a:xfrm>
        </p:spPr>
        <p:txBody>
          <a:bodyPr>
            <a:noAutofit/>
          </a:bodyPr>
          <a:lstStyle/>
          <a:p>
            <a:r>
              <a:rPr lang="en-US" sz="8800" dirty="0" smtClean="0">
                <a:solidFill>
                  <a:srgbClr val="FFC000"/>
                </a:solidFill>
              </a:rPr>
              <a:t>Q &amp; A</a:t>
            </a:r>
            <a:endParaRPr lang="ru-RU" sz="8800" dirty="0">
              <a:solidFill>
                <a:srgbClr val="FFC000"/>
              </a:solidFill>
            </a:endParaRPr>
          </a:p>
        </p:txBody>
      </p:sp>
      <p:sp>
        <p:nvSpPr>
          <p:cNvPr id="2" name="Slide Number Placeholder 1">
            <a:extLst>
              <a:ext uri="{FF2B5EF4-FFF2-40B4-BE49-F238E27FC236}">
                <a16:creationId xmlns:a16="http://schemas.microsoft.com/office/drawing/2014/main" xmlns="" id="{BF53D04A-7D1E-45D0-9B0B-7BDFC553B4F7}"/>
              </a:ext>
            </a:extLst>
          </p:cNvPr>
          <p:cNvSpPr>
            <a:spLocks noGrp="1"/>
          </p:cNvSpPr>
          <p:nvPr>
            <p:ph type="sldNum" sz="quarter" idx="10"/>
          </p:nvPr>
        </p:nvSpPr>
        <p:spPr/>
        <p:txBody>
          <a:bodyPr/>
          <a:lstStyle/>
          <a:p>
            <a:fld id="{D495E168-DA5E-4888-8D8A-92B118324C14}" type="slidenum">
              <a:rPr lang="ru-RU" smtClean="0"/>
              <a:pPr/>
              <a:t>26</a:t>
            </a:fld>
            <a:endParaRPr lang="ru-RU" dirty="0"/>
          </a:p>
        </p:txBody>
      </p:sp>
    </p:spTree>
    <p:extLst>
      <p:ext uri="{BB962C8B-B14F-4D97-AF65-F5344CB8AC3E}">
        <p14:creationId xmlns:p14="http://schemas.microsoft.com/office/powerpoint/2010/main" val="13557619"/>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Placeholder 22" descr="Low Angle View of Office Building Against Blue Sky">
            <a:extLst>
              <a:ext uri="{FF2B5EF4-FFF2-40B4-BE49-F238E27FC236}">
                <a16:creationId xmlns:a16="http://schemas.microsoft.com/office/drawing/2014/main" xmlns="" id="{40946D55-3A70-4E32-99AB-8D71063AAEDE}"/>
              </a:ext>
            </a:extLst>
          </p:cNvPr>
          <p:cNvPicPr>
            <a:picLocks noGrp="1" noChangeAspect="1"/>
          </p:cNvPicPr>
          <p:nvPr>
            <p:ph type="pic" sz="quarter" idx="26"/>
          </p:nvPr>
        </p:nvPicPr>
        <p:blipFill rotWithShape="1">
          <a:blip r:embed="rId2"/>
          <a:srcRect l="2749" r="2749"/>
          <a:stretch/>
        </p:blipFill>
        <p:spPr/>
      </p:pic>
      <p:sp>
        <p:nvSpPr>
          <p:cNvPr id="2" name="Title 1">
            <a:extLst>
              <a:ext uri="{FF2B5EF4-FFF2-40B4-BE49-F238E27FC236}">
                <a16:creationId xmlns:a16="http://schemas.microsoft.com/office/drawing/2014/main" xmlns="" id="{D110F751-9975-4653-9855-BA1C7499B75F}"/>
              </a:ext>
            </a:extLst>
          </p:cNvPr>
          <p:cNvSpPr>
            <a:spLocks noGrp="1"/>
          </p:cNvSpPr>
          <p:nvPr>
            <p:ph type="title"/>
          </p:nvPr>
        </p:nvSpPr>
        <p:spPr/>
        <p:txBody>
          <a:bodyPr/>
          <a:lstStyle/>
          <a:p>
            <a:r>
              <a:rPr lang="en-US" dirty="0"/>
              <a:t>THANK</a:t>
            </a:r>
            <a:br>
              <a:rPr lang="en-US" dirty="0"/>
            </a:br>
            <a:r>
              <a:rPr lang="en-US" dirty="0"/>
              <a:t>YOU!</a:t>
            </a:r>
            <a:endParaRPr lang="ru-RU" dirty="0"/>
          </a:p>
        </p:txBody>
      </p:sp>
      <p:sp>
        <p:nvSpPr>
          <p:cNvPr id="4" name="Text Placeholder 3"/>
          <p:cNvSpPr>
            <a:spLocks noGrp="1"/>
          </p:cNvSpPr>
          <p:nvPr>
            <p:ph type="body" sz="quarter" idx="13"/>
          </p:nvPr>
        </p:nvSpPr>
        <p:spPr/>
        <p:txBody>
          <a:bodyPr/>
          <a:lstStyle/>
          <a:p>
            <a:r>
              <a:rPr lang="en-US" dirty="0" smtClean="0"/>
              <a:t> </a:t>
            </a:r>
            <a:endParaRPr lang="en-US" dirty="0"/>
          </a:p>
        </p:txBody>
      </p:sp>
    </p:spTree>
    <p:extLst>
      <p:ext uri="{BB962C8B-B14F-4D97-AF65-F5344CB8AC3E}">
        <p14:creationId xmlns:p14="http://schemas.microsoft.com/office/powerpoint/2010/main" val="2314201511"/>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normAutofit/>
          </a:bodyPr>
          <a:lstStyle/>
          <a:p>
            <a:r>
              <a:rPr lang="en-US" altLang="en-US" dirty="0" smtClean="0"/>
              <a:t>What is Big Data?</a:t>
            </a:r>
          </a:p>
        </p:txBody>
      </p:sp>
      <p:sp>
        <p:nvSpPr>
          <p:cNvPr id="13315" name="TextBox 4"/>
          <p:cNvSpPr txBox="1">
            <a:spLocks noChangeArrowheads="1"/>
          </p:cNvSpPr>
          <p:nvPr/>
        </p:nvSpPr>
        <p:spPr bwMode="auto">
          <a:xfrm>
            <a:off x="58738" y="1271673"/>
            <a:ext cx="872172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214313">
              <a:defRPr>
                <a:solidFill>
                  <a:schemeClr val="tx1"/>
                </a:solidFill>
                <a:latin typeface="Arial" panose="020B0604020202020204" pitchFamily="34" charset="0"/>
                <a:cs typeface="Arial" panose="020B0604020202020204" pitchFamily="34" charset="0"/>
              </a:defRPr>
            </a:lvl1pPr>
            <a:lvl2pPr marL="628650" indent="-214313">
              <a:defRPr>
                <a:solidFill>
                  <a:schemeClr val="tx1"/>
                </a:solidFill>
                <a:latin typeface="Arial" panose="020B0604020202020204" pitchFamily="34" charset="0"/>
                <a:cs typeface="Arial" panose="020B0604020202020204" pitchFamily="34" charset="0"/>
              </a:defRPr>
            </a:lvl2pPr>
            <a:lvl3pPr marL="1212850" indent="-214313">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1">
              <a:buFont typeface="Arial" panose="020B0604020202020204" pitchFamily="34" charset="0"/>
              <a:buChar char="•"/>
            </a:pPr>
            <a:r>
              <a:rPr lang="en-US" altLang="en-US" sz="2000" dirty="0">
                <a:solidFill>
                  <a:schemeClr val="bg1"/>
                </a:solidFill>
              </a:rPr>
              <a:t>Massive sets of unstructured/semi-structured data from Web traffic, social media, sensors, </a:t>
            </a:r>
            <a:r>
              <a:rPr lang="en-US" altLang="en-US" sz="2000" dirty="0" err="1">
                <a:solidFill>
                  <a:schemeClr val="bg1"/>
                </a:solidFill>
              </a:rPr>
              <a:t>etc</a:t>
            </a:r>
            <a:endParaRPr lang="en-US" altLang="en-US" sz="2000" dirty="0">
              <a:solidFill>
                <a:schemeClr val="bg1"/>
              </a:solidFill>
            </a:endParaRPr>
          </a:p>
          <a:p>
            <a:pPr lvl="1">
              <a:buFont typeface="Arial" panose="020B0604020202020204" pitchFamily="34" charset="0"/>
              <a:buChar char="•"/>
            </a:pPr>
            <a:r>
              <a:rPr lang="en-US" altLang="en-US" sz="2000" dirty="0">
                <a:solidFill>
                  <a:schemeClr val="bg1"/>
                </a:solidFill>
              </a:rPr>
              <a:t>Petabytes, </a:t>
            </a:r>
            <a:r>
              <a:rPr lang="en-US" altLang="en-US" sz="2000" dirty="0" err="1">
                <a:solidFill>
                  <a:schemeClr val="bg1"/>
                </a:solidFill>
              </a:rPr>
              <a:t>exabytes</a:t>
            </a:r>
            <a:r>
              <a:rPr lang="en-US" altLang="en-US" sz="2000" dirty="0">
                <a:solidFill>
                  <a:schemeClr val="bg1"/>
                </a:solidFill>
              </a:rPr>
              <a:t> of data</a:t>
            </a:r>
          </a:p>
          <a:p>
            <a:pPr lvl="2">
              <a:buFont typeface="Arial" panose="020B0604020202020204" pitchFamily="34" charset="0"/>
              <a:buChar char="•"/>
            </a:pPr>
            <a:r>
              <a:rPr lang="en-US" altLang="en-US" sz="2000" dirty="0">
                <a:solidFill>
                  <a:schemeClr val="bg1"/>
                </a:solidFill>
              </a:rPr>
              <a:t>Volumes too great for typical DBMS</a:t>
            </a:r>
          </a:p>
          <a:p>
            <a:pPr lvl="1">
              <a:buFont typeface="Arial" panose="020B0604020202020204" pitchFamily="34" charset="0"/>
              <a:buChar char="•"/>
            </a:pPr>
            <a:r>
              <a:rPr lang="en-US" altLang="en-US" sz="2000" dirty="0">
                <a:solidFill>
                  <a:schemeClr val="bg1"/>
                </a:solidFill>
              </a:rPr>
              <a:t>Information from multiple internal and external sources:</a:t>
            </a:r>
          </a:p>
          <a:p>
            <a:pPr lvl="2">
              <a:buFont typeface="Arial" panose="020B0604020202020204" pitchFamily="34" charset="0"/>
              <a:buChar char="•"/>
            </a:pPr>
            <a:r>
              <a:rPr lang="en-US" altLang="en-US" sz="2000" dirty="0">
                <a:solidFill>
                  <a:schemeClr val="bg1"/>
                </a:solidFill>
              </a:rPr>
              <a:t>Transactions</a:t>
            </a:r>
          </a:p>
          <a:p>
            <a:pPr lvl="2">
              <a:buFont typeface="Arial" panose="020B0604020202020204" pitchFamily="34" charset="0"/>
              <a:buChar char="•"/>
            </a:pPr>
            <a:r>
              <a:rPr lang="en-US" altLang="en-US" sz="2000" dirty="0">
                <a:solidFill>
                  <a:schemeClr val="bg1"/>
                </a:solidFill>
              </a:rPr>
              <a:t>Social media</a:t>
            </a:r>
          </a:p>
          <a:p>
            <a:pPr lvl="2">
              <a:buFont typeface="Arial" panose="020B0604020202020204" pitchFamily="34" charset="0"/>
              <a:buChar char="•"/>
            </a:pPr>
            <a:r>
              <a:rPr lang="en-US" altLang="en-US" sz="2000" dirty="0">
                <a:solidFill>
                  <a:schemeClr val="bg1"/>
                </a:solidFill>
              </a:rPr>
              <a:t>Enterprise content</a:t>
            </a:r>
          </a:p>
          <a:p>
            <a:pPr lvl="2">
              <a:buFont typeface="Arial" panose="020B0604020202020204" pitchFamily="34" charset="0"/>
              <a:buChar char="•"/>
            </a:pPr>
            <a:r>
              <a:rPr lang="en-US" altLang="en-US" sz="2000" dirty="0">
                <a:solidFill>
                  <a:schemeClr val="bg1"/>
                </a:solidFill>
              </a:rPr>
              <a:t>Sensors</a:t>
            </a:r>
          </a:p>
          <a:p>
            <a:pPr lvl="2">
              <a:buFont typeface="Arial" panose="020B0604020202020204" pitchFamily="34" charset="0"/>
              <a:buChar char="•"/>
            </a:pPr>
            <a:r>
              <a:rPr lang="en-US" altLang="en-US" sz="2000" dirty="0">
                <a:solidFill>
                  <a:schemeClr val="bg1"/>
                </a:solidFill>
              </a:rPr>
              <a:t>Mobile devices</a:t>
            </a:r>
          </a:p>
          <a:p>
            <a:pPr lvl="1">
              <a:buFont typeface="Arial" panose="020B0604020202020204" pitchFamily="34" charset="0"/>
              <a:buChar char="•"/>
            </a:pPr>
            <a:endParaRPr lang="en-US" altLang="en-US" sz="2000" dirty="0">
              <a:solidFill>
                <a:schemeClr val="bg1"/>
              </a:solidFill>
            </a:endParaRPr>
          </a:p>
          <a:p>
            <a:pPr lvl="1">
              <a:buFont typeface="Arial" panose="020B0604020202020204" pitchFamily="34" charset="0"/>
              <a:buChar char="•"/>
            </a:pPr>
            <a:r>
              <a:rPr lang="en-US" altLang="en-US" sz="2400" dirty="0">
                <a:solidFill>
                  <a:schemeClr val="bg1"/>
                </a:solidFill>
              </a:rPr>
              <a:t>In the last minute there were …….</a:t>
            </a:r>
          </a:p>
          <a:p>
            <a:pPr lvl="1">
              <a:buFont typeface="Arial" panose="020B0604020202020204" pitchFamily="34" charset="0"/>
              <a:buChar char="•"/>
            </a:pPr>
            <a:endParaRPr lang="en-US" altLang="en-US" sz="2400" dirty="0">
              <a:solidFill>
                <a:schemeClr val="bg1"/>
              </a:solidFill>
            </a:endParaRPr>
          </a:p>
          <a:p>
            <a:pPr>
              <a:buFont typeface="Arial" panose="020B0604020202020204" pitchFamily="34" charset="0"/>
              <a:buChar char="•"/>
            </a:pPr>
            <a:endParaRPr lang="en-US" altLang="en-US" sz="2800" dirty="0">
              <a:solidFill>
                <a:schemeClr val="bg1"/>
              </a:solidFill>
            </a:endParaRPr>
          </a:p>
        </p:txBody>
      </p:sp>
      <p:sp>
        <p:nvSpPr>
          <p:cNvPr id="13317" name="TextBox 7"/>
          <p:cNvSpPr txBox="1">
            <a:spLocks noChangeArrowheads="1"/>
          </p:cNvSpPr>
          <p:nvPr/>
        </p:nvSpPr>
        <p:spPr bwMode="auto">
          <a:xfrm>
            <a:off x="8618924" y="2127123"/>
            <a:ext cx="3244850" cy="1323975"/>
          </a:xfrm>
          <a:prstGeom prst="rect">
            <a:avLst/>
          </a:prstGeom>
          <a:ln/>
          <a:extLst/>
        </p:spPr>
        <p:style>
          <a:lnRef idx="2">
            <a:schemeClr val="accent2"/>
          </a:lnRef>
          <a:fillRef idx="1">
            <a:schemeClr val="lt1"/>
          </a:fillRef>
          <a:effectRef idx="0">
            <a:schemeClr val="accent2"/>
          </a:effectRef>
          <a:fontRef idx="minor">
            <a:schemeClr val="dk1"/>
          </a:fontRef>
        </p:style>
        <p:txBody>
          <a:bodyPr>
            <a:spAutoFit/>
          </a:bodyPr>
          <a:lstStyle>
            <a:lvl1pPr marL="285750" indent="-285750">
              <a:spcBef>
                <a:spcPct val="20000"/>
              </a:spcBef>
              <a:buClr>
                <a:schemeClr val="accent1"/>
              </a:buClr>
              <a:buSzPct val="65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4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 typeface="Arial" panose="020B0604020202020204" pitchFamily="34" charset="0"/>
              <a:buChar char="•"/>
            </a:pPr>
            <a:r>
              <a:rPr lang="en-US" altLang="en-US" sz="2000" b="1" dirty="0">
                <a:latin typeface="Calibri" panose="020F0502020204030204" pitchFamily="34" charset="0"/>
              </a:rPr>
              <a:t>204 million emails sent</a:t>
            </a:r>
          </a:p>
          <a:p>
            <a:pPr eaLnBrk="1" hangingPunct="1">
              <a:spcBef>
                <a:spcPct val="0"/>
              </a:spcBef>
              <a:buClrTx/>
              <a:buSzTx/>
              <a:buFont typeface="Arial" panose="020B0604020202020204" pitchFamily="34" charset="0"/>
              <a:buChar char="•"/>
            </a:pPr>
            <a:r>
              <a:rPr lang="en-US" altLang="en-US" sz="2000" b="1" dirty="0">
                <a:latin typeface="Calibri" panose="020F0502020204030204" pitchFamily="34" charset="0"/>
              </a:rPr>
              <a:t>61,000 hours of music listened to on Pandora</a:t>
            </a:r>
          </a:p>
          <a:p>
            <a:pPr eaLnBrk="1" hangingPunct="1">
              <a:spcBef>
                <a:spcPct val="0"/>
              </a:spcBef>
              <a:buClrTx/>
              <a:buSzTx/>
              <a:buFont typeface="Arial" panose="020B0604020202020204" pitchFamily="34" charset="0"/>
              <a:buChar char="•"/>
            </a:pPr>
            <a:r>
              <a:rPr lang="en-US" altLang="en-US" sz="2000" b="1" dirty="0">
                <a:latin typeface="Calibri" panose="020F0502020204030204" pitchFamily="34" charset="0"/>
              </a:rPr>
              <a:t>20 million photo views</a:t>
            </a:r>
          </a:p>
        </p:txBody>
      </p:sp>
      <p:sp>
        <p:nvSpPr>
          <p:cNvPr id="13318" name="TextBox 2"/>
          <p:cNvSpPr txBox="1">
            <a:spLocks noChangeArrowheads="1"/>
          </p:cNvSpPr>
          <p:nvPr/>
        </p:nvSpPr>
        <p:spPr bwMode="auto">
          <a:xfrm>
            <a:off x="6715125" y="4120679"/>
            <a:ext cx="5476875" cy="1323975"/>
          </a:xfrm>
          <a:prstGeom prst="rect">
            <a:avLst/>
          </a:prstGeom>
          <a:ln/>
          <a:extLst/>
        </p:spPr>
        <p:style>
          <a:lnRef idx="2">
            <a:schemeClr val="accent5"/>
          </a:lnRef>
          <a:fillRef idx="1">
            <a:schemeClr val="lt1"/>
          </a:fillRef>
          <a:effectRef idx="0">
            <a:schemeClr val="accent5"/>
          </a:effectRef>
          <a:fontRef idx="minor">
            <a:schemeClr val="dk1"/>
          </a:fontRef>
        </p:style>
        <p:txBody>
          <a:bodyPr>
            <a:spAutoFit/>
          </a:bodyPr>
          <a:lstStyle>
            <a:lvl1pPr marL="285750" indent="-285750">
              <a:spcBef>
                <a:spcPct val="20000"/>
              </a:spcBef>
              <a:buClr>
                <a:schemeClr val="accent1"/>
              </a:buClr>
              <a:buSzPct val="65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4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 typeface="Arial" panose="020B0604020202020204" pitchFamily="34" charset="0"/>
              <a:buChar char="•"/>
            </a:pPr>
            <a:r>
              <a:rPr lang="en-US" altLang="en-US" sz="2000" b="1" dirty="0">
                <a:latin typeface="Calibri" panose="020F0502020204030204" pitchFamily="34" charset="0"/>
              </a:rPr>
              <a:t>100,000 tweets</a:t>
            </a:r>
          </a:p>
          <a:p>
            <a:pPr eaLnBrk="1" hangingPunct="1">
              <a:spcBef>
                <a:spcPct val="0"/>
              </a:spcBef>
              <a:buClrTx/>
              <a:buSzTx/>
              <a:buFont typeface="Arial" panose="020B0604020202020204" pitchFamily="34" charset="0"/>
              <a:buChar char="•"/>
            </a:pPr>
            <a:r>
              <a:rPr lang="en-US" altLang="en-US" sz="2000" b="1" dirty="0">
                <a:latin typeface="Calibri" panose="020F0502020204030204" pitchFamily="34" charset="0"/>
              </a:rPr>
              <a:t>6 million views and 277,000 Facebook Logins</a:t>
            </a:r>
          </a:p>
          <a:p>
            <a:pPr eaLnBrk="1" hangingPunct="1">
              <a:spcBef>
                <a:spcPct val="0"/>
              </a:spcBef>
              <a:buClrTx/>
              <a:buSzTx/>
              <a:buFont typeface="Arial" panose="020B0604020202020204" pitchFamily="34" charset="0"/>
              <a:buChar char="•"/>
            </a:pPr>
            <a:r>
              <a:rPr lang="en-US" altLang="en-US" sz="2000" b="1" dirty="0">
                <a:latin typeface="Calibri" panose="020F0502020204030204" pitchFamily="34" charset="0"/>
              </a:rPr>
              <a:t>2+ million Google searches</a:t>
            </a:r>
          </a:p>
          <a:p>
            <a:pPr eaLnBrk="1" hangingPunct="1">
              <a:spcBef>
                <a:spcPct val="0"/>
              </a:spcBef>
              <a:buClrTx/>
              <a:buSzTx/>
              <a:buFont typeface="Arial" panose="020B0604020202020204" pitchFamily="34" charset="0"/>
              <a:buChar char="•"/>
            </a:pPr>
            <a:r>
              <a:rPr lang="en-US" altLang="en-US" sz="2000" b="1" dirty="0">
                <a:latin typeface="Calibri" panose="020F0502020204030204" pitchFamily="34" charset="0"/>
              </a:rPr>
              <a:t>3 million uploads on Flickr</a:t>
            </a:r>
          </a:p>
        </p:txBody>
      </p:sp>
      <p:sp>
        <p:nvSpPr>
          <p:cNvPr id="11" name="Slide Number Placeholder 3"/>
          <p:cNvSpPr>
            <a:spLocks noGrp="1"/>
          </p:cNvSpPr>
          <p:nvPr>
            <p:ph type="sldNum" sz="quarter" idx="10"/>
          </p:nvPr>
        </p:nvSpPr>
        <p:spPr>
          <a:xfrm>
            <a:off x="10730162" y="6002372"/>
            <a:ext cx="549442" cy="365125"/>
          </a:xfrm>
        </p:spPr>
        <p:txBody>
          <a:bodyPr/>
          <a:lstStyle/>
          <a:p>
            <a:r>
              <a:rPr lang="en-US" dirty="0"/>
              <a:t>3</a:t>
            </a:r>
            <a:endParaRPr lang="ru-RU" dirty="0"/>
          </a:p>
        </p:txBody>
      </p:sp>
    </p:spTree>
    <p:extLst>
      <p:ext uri="{BB962C8B-B14F-4D97-AF65-F5344CB8AC3E}">
        <p14:creationId xmlns:p14="http://schemas.microsoft.com/office/powerpoint/2010/main" val="104455022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317"/>
                                        </p:tgtEl>
                                        <p:attrNameLst>
                                          <p:attrName>style.visibility</p:attrName>
                                        </p:attrNameLst>
                                      </p:cBhvr>
                                      <p:to>
                                        <p:strVal val="visible"/>
                                      </p:to>
                                    </p:set>
                                    <p:animEffect transition="in" filter="fade">
                                      <p:cBhvr>
                                        <p:cTn id="7" dur="500"/>
                                        <p:tgtEl>
                                          <p:spTgt spid="133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318"/>
                                        </p:tgtEl>
                                        <p:attrNameLst>
                                          <p:attrName>style.visibility</p:attrName>
                                        </p:attrNameLst>
                                      </p:cBhvr>
                                      <p:to>
                                        <p:strVal val="visible"/>
                                      </p:to>
                                    </p:set>
                                    <p:animEffect transition="in" filter="fade">
                                      <p:cBhvr>
                                        <p:cTn id="12" dur="500"/>
                                        <p:tgtEl>
                                          <p:spTgt spid="13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7" grpId="0" animBg="1"/>
      <p:bldP spid="133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altLang="en-US" dirty="0" smtClean="0"/>
              <a:t>What is Big Data? continued</a:t>
            </a:r>
          </a:p>
        </p:txBody>
      </p:sp>
      <p:sp>
        <p:nvSpPr>
          <p:cNvPr id="14339" name="TextBox 4"/>
          <p:cNvSpPr txBox="1">
            <a:spLocks noChangeArrowheads="1"/>
          </p:cNvSpPr>
          <p:nvPr/>
        </p:nvSpPr>
        <p:spPr bwMode="auto">
          <a:xfrm>
            <a:off x="88900" y="1567078"/>
            <a:ext cx="11904436"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14313" indent="-214313">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 typeface="Arial" panose="020B0604020202020204" pitchFamily="34" charset="0"/>
              <a:buChar char="•"/>
            </a:pPr>
            <a:r>
              <a:rPr lang="en-US" altLang="en-US" sz="2400" dirty="0">
                <a:solidFill>
                  <a:schemeClr val="bg1"/>
                </a:solidFill>
              </a:rPr>
              <a:t>Companies leverage data to adapt products and services to: </a:t>
            </a:r>
          </a:p>
          <a:p>
            <a:pPr lvl="1">
              <a:buFont typeface="Arial" panose="020B0604020202020204" pitchFamily="34" charset="0"/>
              <a:buChar char="•"/>
            </a:pPr>
            <a:r>
              <a:rPr lang="en-US" altLang="en-US" sz="2400" dirty="0">
                <a:solidFill>
                  <a:schemeClr val="bg1"/>
                </a:solidFill>
              </a:rPr>
              <a:t>Meet customer needs</a:t>
            </a:r>
          </a:p>
          <a:p>
            <a:pPr lvl="1">
              <a:buFont typeface="Arial" panose="020B0604020202020204" pitchFamily="34" charset="0"/>
              <a:buChar char="•"/>
            </a:pPr>
            <a:r>
              <a:rPr lang="en-US" altLang="en-US" sz="2400" dirty="0">
                <a:solidFill>
                  <a:schemeClr val="bg1"/>
                </a:solidFill>
              </a:rPr>
              <a:t>Optimize operations</a:t>
            </a:r>
          </a:p>
          <a:p>
            <a:pPr lvl="1">
              <a:buFont typeface="Arial" panose="020B0604020202020204" pitchFamily="34" charset="0"/>
              <a:buChar char="•"/>
            </a:pPr>
            <a:r>
              <a:rPr lang="en-US" altLang="en-US" sz="2400" dirty="0">
                <a:solidFill>
                  <a:schemeClr val="bg1"/>
                </a:solidFill>
              </a:rPr>
              <a:t>Optimize infrastructure</a:t>
            </a:r>
          </a:p>
          <a:p>
            <a:pPr lvl="1">
              <a:buFont typeface="Arial" panose="020B0604020202020204" pitchFamily="34" charset="0"/>
              <a:buChar char="•"/>
            </a:pPr>
            <a:r>
              <a:rPr lang="en-US" altLang="en-US" sz="2400" dirty="0">
                <a:solidFill>
                  <a:schemeClr val="bg1"/>
                </a:solidFill>
              </a:rPr>
              <a:t>Find new sources of revenue</a:t>
            </a:r>
          </a:p>
          <a:p>
            <a:pPr lvl="1">
              <a:buFont typeface="Arial" panose="020B0604020202020204" pitchFamily="34" charset="0"/>
              <a:buChar char="•"/>
            </a:pPr>
            <a:r>
              <a:rPr lang="en-US" altLang="en-US" sz="2400" dirty="0">
                <a:solidFill>
                  <a:schemeClr val="bg1"/>
                </a:solidFill>
              </a:rPr>
              <a:t>Can reveal more patterns and anomalies </a:t>
            </a:r>
          </a:p>
          <a:p>
            <a:pPr lvl="1">
              <a:buFont typeface="Arial" panose="020B0604020202020204" pitchFamily="34" charset="0"/>
              <a:buChar char="•"/>
            </a:pPr>
            <a:endParaRPr lang="en-US" altLang="en-US" sz="2400" dirty="0">
              <a:solidFill>
                <a:schemeClr val="bg1"/>
              </a:solidFill>
            </a:endParaRPr>
          </a:p>
          <a:p>
            <a:pPr>
              <a:buFont typeface="Arial" panose="020B0604020202020204" pitchFamily="34" charset="0"/>
              <a:buChar char="•"/>
            </a:pPr>
            <a:endParaRPr lang="en-US" altLang="en-US" sz="2400" dirty="0">
              <a:solidFill>
                <a:schemeClr val="bg1"/>
              </a:solidFill>
            </a:endParaRPr>
          </a:p>
        </p:txBody>
      </p:sp>
      <p:sp>
        <p:nvSpPr>
          <p:cNvPr id="7" name="Slide Number Placeholder 3"/>
          <p:cNvSpPr>
            <a:spLocks noGrp="1"/>
          </p:cNvSpPr>
          <p:nvPr>
            <p:ph type="sldNum" sz="quarter" idx="10"/>
          </p:nvPr>
        </p:nvSpPr>
        <p:spPr>
          <a:xfrm>
            <a:off x="10730162" y="6002372"/>
            <a:ext cx="549442" cy="365125"/>
          </a:xfrm>
        </p:spPr>
        <p:txBody>
          <a:bodyPr/>
          <a:lstStyle/>
          <a:p>
            <a:r>
              <a:rPr lang="en-US" dirty="0"/>
              <a:t>4</a:t>
            </a:r>
            <a:endParaRPr lang="ru-RU" dirty="0"/>
          </a:p>
        </p:txBody>
      </p:sp>
    </p:spTree>
    <p:extLst>
      <p:ext uri="{BB962C8B-B14F-4D97-AF65-F5344CB8AC3E}">
        <p14:creationId xmlns:p14="http://schemas.microsoft.com/office/powerpoint/2010/main" val="2915056265"/>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ru-RU" smtClean="0"/>
              <a:pPr/>
              <a:t>5</a:t>
            </a:fld>
            <a:endParaRPr lang="ru-RU" dirty="0"/>
          </a:p>
        </p:txBody>
      </p:sp>
      <p:sp>
        <p:nvSpPr>
          <p:cNvPr id="3" name="Title 2"/>
          <p:cNvSpPr>
            <a:spLocks noGrp="1"/>
          </p:cNvSpPr>
          <p:nvPr>
            <p:ph type="title"/>
          </p:nvPr>
        </p:nvSpPr>
        <p:spPr/>
        <p:txBody>
          <a:bodyPr/>
          <a:lstStyle/>
          <a:p>
            <a:r>
              <a:rPr lang="en-US" dirty="0" smtClean="0"/>
              <a:t>Overview </a:t>
            </a:r>
            <a:endParaRPr lang="en-US" dirty="0"/>
          </a:p>
        </p:txBody>
      </p:sp>
      <p:pic>
        <p:nvPicPr>
          <p:cNvPr id="9" name="Picture 8"/>
          <p:cNvPicPr>
            <a:picLocks noChangeAspect="1"/>
          </p:cNvPicPr>
          <p:nvPr/>
        </p:nvPicPr>
        <p:blipFill>
          <a:blip r:embed="rId2"/>
          <a:stretch>
            <a:fillRect/>
          </a:stretch>
        </p:blipFill>
        <p:spPr>
          <a:xfrm>
            <a:off x="3298457" y="2011676"/>
            <a:ext cx="7937602" cy="3886188"/>
          </a:xfrm>
          <a:prstGeom prst="rect">
            <a:avLst/>
          </a:prstGeom>
        </p:spPr>
      </p:pic>
      <p:pic>
        <p:nvPicPr>
          <p:cNvPr id="8194" name="Picture 2" descr="RÃ©sultat de recherche d'images pour &quot;big data analytic&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959" y="1381395"/>
            <a:ext cx="5283319" cy="5181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06912"/>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2"/>
          <p:cNvSpPr>
            <a:spLocks noGrp="1"/>
          </p:cNvSpPr>
          <p:nvPr>
            <p:ph type="title"/>
          </p:nvPr>
        </p:nvSpPr>
        <p:spPr>
          <a:xfrm>
            <a:off x="0" y="53600"/>
            <a:ext cx="10515600" cy="805895"/>
          </a:xfrm>
        </p:spPr>
        <p:txBody>
          <a:bodyPr/>
          <a:lstStyle/>
          <a:p>
            <a:r>
              <a:rPr lang="en-US" altLang="en-US" dirty="0" smtClean="0"/>
              <a:t>Where does Big Data come from?</a:t>
            </a:r>
          </a:p>
        </p:txBody>
      </p:sp>
      <p:sp>
        <p:nvSpPr>
          <p:cNvPr id="2" name="Footer Placeholder 1"/>
          <p:cNvSpPr>
            <a:spLocks noGrp="1"/>
          </p:cNvSpPr>
          <p:nvPr>
            <p:ph type="ftr" sz="quarter" idx="4294967295"/>
          </p:nvPr>
        </p:nvSpPr>
        <p:spPr>
          <a:xfrm>
            <a:off x="10993395" y="5940051"/>
            <a:ext cx="589005" cy="457200"/>
          </a:xfrm>
          <a:prstGeom prst="rect">
            <a:avLst/>
          </a:prstGeom>
        </p:spPr>
        <p:txBody>
          <a:bodyPr/>
          <a:lstStyle/>
          <a:p>
            <a:pPr algn="l">
              <a:defRPr/>
            </a:pPr>
            <a:r>
              <a:rPr lang="en-US" dirty="0" smtClean="0">
                <a:solidFill>
                  <a:schemeClr val="tx2"/>
                </a:solidFill>
              </a:rPr>
              <a:t> </a:t>
            </a:r>
            <a:fld id="{6218B37C-127F-451A-852E-76013473FE43}" type="slidenum">
              <a:rPr lang="en-US" smtClean="0">
                <a:solidFill>
                  <a:schemeClr val="tx2"/>
                </a:solidFill>
              </a:rPr>
              <a:pPr algn="l">
                <a:defRPr/>
              </a:pPr>
              <a:t>6</a:t>
            </a:fld>
            <a:endParaRPr lang="en-US" dirty="0">
              <a:solidFill>
                <a:schemeClr val="tx2"/>
              </a:solidFill>
            </a:endParaRPr>
          </a:p>
        </p:txBody>
      </p:sp>
      <p:sp>
        <p:nvSpPr>
          <p:cNvPr id="5" name="Rounded Rectangle 4"/>
          <p:cNvSpPr/>
          <p:nvPr/>
        </p:nvSpPr>
        <p:spPr bwMode="auto">
          <a:xfrm>
            <a:off x="2318450" y="1946265"/>
            <a:ext cx="2286000" cy="762000"/>
          </a:xfrm>
          <a:prstGeom prst="roundRect">
            <a:avLst/>
          </a:prstGeom>
          <a:solidFill>
            <a:schemeClr val="accent2">
              <a:lumMod val="75000"/>
            </a:schemeClr>
          </a:solidFill>
          <a:ln w="12700" cap="flat" cmpd="sng" algn="ctr">
            <a:solidFill>
              <a:schemeClr val="bg1"/>
            </a:solidFill>
            <a:prstDash val="solid"/>
            <a:round/>
            <a:headEnd type="none" w="med" len="med"/>
            <a:tailEnd type="none" w="med" len="med"/>
          </a:ln>
          <a:effectLst>
            <a:innerShdw blurRad="63500" dist="50800" dir="2700000">
              <a:prstClr val="black">
                <a:alpha val="50000"/>
              </a:prstClr>
            </a:innerShdw>
          </a:effectLst>
        </p:spPr>
        <p:txBody>
          <a:bodyPr wrap="none" anchor="ctr"/>
          <a:lstStyle/>
          <a:p>
            <a:pPr algn="ctr">
              <a:spcBef>
                <a:spcPct val="50000"/>
              </a:spcBef>
              <a:defRPr/>
            </a:pPr>
            <a:r>
              <a:rPr lang="en-US" b="1" dirty="0">
                <a:solidFill>
                  <a:schemeClr val="bg1"/>
                </a:solidFill>
                <a:effectLst>
                  <a:outerShdw blurRad="38100" dist="38100" dir="2700000" algn="tl">
                    <a:srgbClr val="000000">
                      <a:alpha val="43137"/>
                    </a:srgbClr>
                  </a:outerShdw>
                </a:effectLst>
              </a:rPr>
              <a:t>Enterprise</a:t>
            </a:r>
            <a:br>
              <a:rPr lang="en-US" b="1" dirty="0">
                <a:solidFill>
                  <a:schemeClr val="bg1"/>
                </a:solidFill>
                <a:effectLst>
                  <a:outerShdw blurRad="38100" dist="38100" dir="2700000" algn="tl">
                    <a:srgbClr val="000000">
                      <a:alpha val="43137"/>
                    </a:srgbClr>
                  </a:outerShdw>
                </a:effectLst>
              </a:rPr>
            </a:br>
            <a:r>
              <a:rPr lang="en-US" b="1" dirty="0">
                <a:solidFill>
                  <a:schemeClr val="bg1"/>
                </a:solidFill>
                <a:effectLst>
                  <a:outerShdw blurRad="38100" dist="38100" dir="2700000" algn="tl">
                    <a:srgbClr val="000000">
                      <a:alpha val="43137"/>
                    </a:srgbClr>
                  </a:outerShdw>
                </a:effectLst>
              </a:rPr>
              <a:t>“Dark Data”</a:t>
            </a:r>
          </a:p>
        </p:txBody>
      </p:sp>
      <p:sp>
        <p:nvSpPr>
          <p:cNvPr id="6" name="Rounded Rectangle 5"/>
          <p:cNvSpPr/>
          <p:nvPr/>
        </p:nvSpPr>
        <p:spPr bwMode="auto">
          <a:xfrm>
            <a:off x="5442650" y="1946265"/>
            <a:ext cx="2286000" cy="762000"/>
          </a:xfrm>
          <a:prstGeom prst="roundRect">
            <a:avLst/>
          </a:prstGeom>
          <a:solidFill>
            <a:schemeClr val="accent2">
              <a:lumMod val="75000"/>
            </a:schemeClr>
          </a:solidFill>
          <a:ln w="12700" cap="flat" cmpd="sng" algn="ctr">
            <a:solidFill>
              <a:schemeClr val="bg1"/>
            </a:solidFill>
            <a:prstDash val="solid"/>
            <a:round/>
            <a:headEnd type="none" w="med" len="med"/>
            <a:tailEnd type="none" w="med" len="med"/>
          </a:ln>
          <a:effectLst>
            <a:innerShdw blurRad="63500" dist="50800" dir="2700000">
              <a:prstClr val="black">
                <a:alpha val="50000"/>
              </a:prstClr>
            </a:innerShdw>
          </a:effectLst>
        </p:spPr>
        <p:txBody>
          <a:bodyPr wrap="none" anchor="ctr"/>
          <a:lstStyle/>
          <a:p>
            <a:pPr algn="ctr">
              <a:spcBef>
                <a:spcPct val="50000"/>
              </a:spcBef>
              <a:defRPr/>
            </a:pPr>
            <a:r>
              <a:rPr lang="en-US" b="1" dirty="0">
                <a:solidFill>
                  <a:schemeClr val="bg1"/>
                </a:solidFill>
                <a:effectLst>
                  <a:outerShdw blurRad="38100" dist="38100" dir="2700000" algn="tl">
                    <a:srgbClr val="000000">
                      <a:alpha val="43137"/>
                    </a:srgbClr>
                  </a:outerShdw>
                </a:effectLst>
              </a:rPr>
              <a:t>Partner, Employee</a:t>
            </a:r>
            <a:br>
              <a:rPr lang="en-US" b="1" dirty="0">
                <a:solidFill>
                  <a:schemeClr val="bg1"/>
                </a:solidFill>
                <a:effectLst>
                  <a:outerShdw blurRad="38100" dist="38100" dir="2700000" algn="tl">
                    <a:srgbClr val="000000">
                      <a:alpha val="43137"/>
                    </a:srgbClr>
                  </a:outerShdw>
                </a:effectLst>
              </a:rPr>
            </a:br>
            <a:r>
              <a:rPr lang="en-US" b="1" dirty="0">
                <a:solidFill>
                  <a:schemeClr val="bg1"/>
                </a:solidFill>
                <a:effectLst>
                  <a:outerShdw blurRad="38100" dist="38100" dir="2700000" algn="tl">
                    <a:srgbClr val="000000">
                      <a:alpha val="43137"/>
                    </a:srgbClr>
                  </a:outerShdw>
                </a:effectLst>
              </a:rPr>
              <a:t>Customer, Supplier</a:t>
            </a:r>
          </a:p>
        </p:txBody>
      </p:sp>
      <p:sp>
        <p:nvSpPr>
          <p:cNvPr id="7" name="Rounded Rectangle 6"/>
          <p:cNvSpPr/>
          <p:nvPr/>
        </p:nvSpPr>
        <p:spPr bwMode="auto">
          <a:xfrm>
            <a:off x="1632650" y="3394065"/>
            <a:ext cx="2286000" cy="762000"/>
          </a:xfrm>
          <a:prstGeom prst="roundRect">
            <a:avLst/>
          </a:prstGeom>
          <a:solidFill>
            <a:schemeClr val="accent2">
              <a:lumMod val="75000"/>
            </a:schemeClr>
          </a:solidFill>
          <a:ln w="12700" cap="flat" cmpd="sng" algn="ctr">
            <a:solidFill>
              <a:schemeClr val="bg1"/>
            </a:solidFill>
            <a:prstDash val="solid"/>
            <a:round/>
            <a:headEnd type="none" w="med" len="med"/>
            <a:tailEnd type="none" w="med" len="med"/>
          </a:ln>
          <a:effectLst>
            <a:innerShdw blurRad="63500" dist="50800" dir="2700000">
              <a:prstClr val="black">
                <a:alpha val="50000"/>
              </a:prstClr>
            </a:innerShdw>
          </a:effectLst>
        </p:spPr>
        <p:txBody>
          <a:bodyPr wrap="none" anchor="ctr"/>
          <a:lstStyle/>
          <a:p>
            <a:pPr algn="ctr">
              <a:spcBef>
                <a:spcPct val="50000"/>
              </a:spcBef>
              <a:defRPr/>
            </a:pPr>
            <a:r>
              <a:rPr lang="en-US" b="1" dirty="0">
                <a:solidFill>
                  <a:schemeClr val="bg1"/>
                </a:solidFill>
                <a:effectLst>
                  <a:outerShdw blurRad="38100" dist="38100" dir="2700000" algn="tl">
                    <a:srgbClr val="000000">
                      <a:alpha val="43137"/>
                    </a:srgbClr>
                  </a:outerShdw>
                </a:effectLst>
                <a:latin typeface="Arial" charset="0"/>
              </a:rPr>
              <a:t>Public</a:t>
            </a:r>
          </a:p>
        </p:txBody>
      </p:sp>
      <p:sp>
        <p:nvSpPr>
          <p:cNvPr id="8" name="Rounded Rectangle 7"/>
          <p:cNvSpPr/>
          <p:nvPr/>
        </p:nvSpPr>
        <p:spPr bwMode="auto">
          <a:xfrm>
            <a:off x="6128450" y="3394065"/>
            <a:ext cx="2286000" cy="762000"/>
          </a:xfrm>
          <a:prstGeom prst="roundRect">
            <a:avLst/>
          </a:prstGeom>
          <a:solidFill>
            <a:schemeClr val="accent2">
              <a:lumMod val="75000"/>
            </a:schemeClr>
          </a:solidFill>
          <a:ln w="12700" cap="flat" cmpd="sng" algn="ctr">
            <a:solidFill>
              <a:schemeClr val="bg1"/>
            </a:solidFill>
            <a:prstDash val="solid"/>
            <a:round/>
            <a:headEnd type="none" w="med" len="med"/>
            <a:tailEnd type="none" w="med" len="med"/>
          </a:ln>
          <a:effectLst>
            <a:innerShdw blurRad="63500" dist="50800" dir="2700000">
              <a:prstClr val="black">
                <a:alpha val="50000"/>
              </a:prstClr>
            </a:innerShdw>
          </a:effectLst>
        </p:spPr>
        <p:txBody>
          <a:bodyPr wrap="none" anchor="ctr"/>
          <a:lstStyle/>
          <a:p>
            <a:pPr algn="ctr">
              <a:spcBef>
                <a:spcPct val="50000"/>
              </a:spcBef>
              <a:defRPr/>
            </a:pPr>
            <a:r>
              <a:rPr lang="en-US" b="1" dirty="0">
                <a:solidFill>
                  <a:schemeClr val="bg1"/>
                </a:solidFill>
                <a:effectLst>
                  <a:outerShdw blurRad="38100" dist="38100" dir="2700000" algn="tl">
                    <a:srgbClr val="000000">
                      <a:alpha val="43137"/>
                    </a:srgbClr>
                  </a:outerShdw>
                </a:effectLst>
                <a:latin typeface="Arial" charset="0"/>
              </a:rPr>
              <a:t>Commercial</a:t>
            </a:r>
          </a:p>
        </p:txBody>
      </p:sp>
      <p:sp>
        <p:nvSpPr>
          <p:cNvPr id="9" name="Rounded Rectangle 8"/>
          <p:cNvSpPr/>
          <p:nvPr/>
        </p:nvSpPr>
        <p:spPr bwMode="auto">
          <a:xfrm>
            <a:off x="3842450" y="4613265"/>
            <a:ext cx="2286000" cy="762000"/>
          </a:xfrm>
          <a:prstGeom prst="roundRect">
            <a:avLst/>
          </a:prstGeom>
          <a:solidFill>
            <a:schemeClr val="accent2">
              <a:lumMod val="75000"/>
            </a:schemeClr>
          </a:solidFill>
          <a:ln w="12700" cap="flat" cmpd="sng" algn="ctr">
            <a:solidFill>
              <a:schemeClr val="bg1"/>
            </a:solidFill>
            <a:prstDash val="solid"/>
            <a:round/>
            <a:headEnd type="none" w="med" len="med"/>
            <a:tailEnd type="none" w="med" len="med"/>
          </a:ln>
          <a:effectLst>
            <a:innerShdw blurRad="63500" dist="50800" dir="2700000">
              <a:prstClr val="black">
                <a:alpha val="50000"/>
              </a:prstClr>
            </a:innerShdw>
          </a:effectLst>
        </p:spPr>
        <p:txBody>
          <a:bodyPr wrap="none" anchor="ctr"/>
          <a:lstStyle/>
          <a:p>
            <a:pPr algn="ctr">
              <a:spcBef>
                <a:spcPct val="50000"/>
              </a:spcBef>
              <a:defRPr/>
            </a:pPr>
            <a:r>
              <a:rPr lang="en-US" b="1" dirty="0">
                <a:solidFill>
                  <a:schemeClr val="bg1"/>
                </a:solidFill>
                <a:effectLst>
                  <a:outerShdw blurRad="38100" dist="38100" dir="2700000" algn="tl">
                    <a:srgbClr val="000000">
                      <a:alpha val="43137"/>
                    </a:srgbClr>
                  </a:outerShdw>
                </a:effectLst>
                <a:latin typeface="Arial" charset="0"/>
              </a:rPr>
              <a:t>Social Media</a:t>
            </a:r>
          </a:p>
        </p:txBody>
      </p:sp>
      <p:cxnSp>
        <p:nvCxnSpPr>
          <p:cNvPr id="16403" name="Straight Connector 10"/>
          <p:cNvCxnSpPr>
            <a:cxnSpLocks noChangeShapeType="1"/>
          </p:cNvCxnSpPr>
          <p:nvPr/>
        </p:nvCxnSpPr>
        <p:spPr bwMode="auto">
          <a:xfrm flipH="1">
            <a:off x="4604450" y="2327265"/>
            <a:ext cx="838200" cy="0"/>
          </a:xfrm>
          <a:prstGeom prst="line">
            <a:avLst/>
          </a:prstGeom>
          <a:noFill/>
          <a:ln w="12700" algn="ctr">
            <a:solidFill>
              <a:schemeClr val="bg1"/>
            </a:solidFill>
            <a:round/>
            <a:headEnd/>
            <a:tailEnd type="none" w="lg" len="lg"/>
          </a:ln>
          <a:extLst>
            <a:ext uri="{909E8E84-426E-40DD-AFC4-6F175D3DCCD1}">
              <a14:hiddenFill xmlns:a14="http://schemas.microsoft.com/office/drawing/2010/main">
                <a:noFill/>
              </a14:hiddenFill>
            </a:ext>
          </a:extLst>
        </p:spPr>
      </p:cxnSp>
      <p:cxnSp>
        <p:nvCxnSpPr>
          <p:cNvPr id="16404" name="Straight Connector 12"/>
          <p:cNvCxnSpPr>
            <a:cxnSpLocks noChangeShapeType="1"/>
          </p:cNvCxnSpPr>
          <p:nvPr/>
        </p:nvCxnSpPr>
        <p:spPr bwMode="auto">
          <a:xfrm flipH="1">
            <a:off x="3918650" y="2327265"/>
            <a:ext cx="1524000" cy="1447800"/>
          </a:xfrm>
          <a:prstGeom prst="line">
            <a:avLst/>
          </a:prstGeom>
          <a:noFill/>
          <a:ln w="12700" algn="ctr">
            <a:solidFill>
              <a:schemeClr val="bg1"/>
            </a:solidFill>
            <a:round/>
            <a:headEnd/>
            <a:tailEnd type="none" w="lg" len="lg"/>
          </a:ln>
          <a:extLst>
            <a:ext uri="{909E8E84-426E-40DD-AFC4-6F175D3DCCD1}">
              <a14:hiddenFill xmlns:a14="http://schemas.microsoft.com/office/drawing/2010/main">
                <a:noFill/>
              </a14:hiddenFill>
            </a:ext>
          </a:extLst>
        </p:spPr>
      </p:cxnSp>
      <p:cxnSp>
        <p:nvCxnSpPr>
          <p:cNvPr id="16405" name="Straight Connector 14"/>
          <p:cNvCxnSpPr>
            <a:cxnSpLocks noChangeShapeType="1"/>
          </p:cNvCxnSpPr>
          <p:nvPr/>
        </p:nvCxnSpPr>
        <p:spPr bwMode="auto">
          <a:xfrm flipH="1">
            <a:off x="4985450" y="2708265"/>
            <a:ext cx="1600200" cy="1905000"/>
          </a:xfrm>
          <a:prstGeom prst="line">
            <a:avLst/>
          </a:prstGeom>
          <a:noFill/>
          <a:ln w="12700" algn="ctr">
            <a:solidFill>
              <a:schemeClr val="bg1"/>
            </a:solidFill>
            <a:round/>
            <a:headEnd/>
            <a:tailEnd type="none" w="lg" len="lg"/>
          </a:ln>
          <a:extLst>
            <a:ext uri="{909E8E84-426E-40DD-AFC4-6F175D3DCCD1}">
              <a14:hiddenFill xmlns:a14="http://schemas.microsoft.com/office/drawing/2010/main">
                <a:noFill/>
              </a14:hiddenFill>
            </a:ext>
          </a:extLst>
        </p:spPr>
      </p:cxnSp>
      <p:cxnSp>
        <p:nvCxnSpPr>
          <p:cNvPr id="16406" name="Straight Connector 16"/>
          <p:cNvCxnSpPr>
            <a:cxnSpLocks noChangeShapeType="1"/>
          </p:cNvCxnSpPr>
          <p:nvPr/>
        </p:nvCxnSpPr>
        <p:spPr bwMode="auto">
          <a:xfrm>
            <a:off x="6585650" y="2708265"/>
            <a:ext cx="685800" cy="685800"/>
          </a:xfrm>
          <a:prstGeom prst="line">
            <a:avLst/>
          </a:prstGeom>
          <a:noFill/>
          <a:ln w="12700" algn="ctr">
            <a:solidFill>
              <a:schemeClr val="bg1"/>
            </a:solidFill>
            <a:round/>
            <a:headEnd/>
            <a:tailEnd type="none" w="lg" len="lg"/>
          </a:ln>
          <a:extLst>
            <a:ext uri="{909E8E84-426E-40DD-AFC4-6F175D3DCCD1}">
              <a14:hiddenFill xmlns:a14="http://schemas.microsoft.com/office/drawing/2010/main">
                <a:noFill/>
              </a14:hiddenFill>
            </a:ext>
          </a:extLst>
        </p:spPr>
      </p:cxnSp>
      <p:cxnSp>
        <p:nvCxnSpPr>
          <p:cNvPr id="16407" name="Straight Connector 19"/>
          <p:cNvCxnSpPr>
            <a:cxnSpLocks noChangeShapeType="1"/>
          </p:cNvCxnSpPr>
          <p:nvPr/>
        </p:nvCxnSpPr>
        <p:spPr bwMode="auto">
          <a:xfrm>
            <a:off x="3461450" y="2708265"/>
            <a:ext cx="1524000" cy="1905000"/>
          </a:xfrm>
          <a:prstGeom prst="line">
            <a:avLst/>
          </a:prstGeom>
          <a:noFill/>
          <a:ln w="12700" algn="ctr">
            <a:solidFill>
              <a:schemeClr val="bg1"/>
            </a:solidFill>
            <a:round/>
            <a:headEnd/>
            <a:tailEnd type="none" w="lg" len="lg"/>
          </a:ln>
          <a:extLst>
            <a:ext uri="{909E8E84-426E-40DD-AFC4-6F175D3DCCD1}">
              <a14:hiddenFill xmlns:a14="http://schemas.microsoft.com/office/drawing/2010/main">
                <a:noFill/>
              </a14:hiddenFill>
            </a:ext>
          </a:extLst>
        </p:spPr>
      </p:cxnSp>
      <p:cxnSp>
        <p:nvCxnSpPr>
          <p:cNvPr id="16408" name="Straight Connector 22"/>
          <p:cNvCxnSpPr>
            <a:cxnSpLocks noChangeShapeType="1"/>
          </p:cNvCxnSpPr>
          <p:nvPr/>
        </p:nvCxnSpPr>
        <p:spPr bwMode="auto">
          <a:xfrm flipH="1">
            <a:off x="2775650" y="2708265"/>
            <a:ext cx="685800" cy="685800"/>
          </a:xfrm>
          <a:prstGeom prst="line">
            <a:avLst/>
          </a:prstGeom>
          <a:noFill/>
          <a:ln w="12700" algn="ctr">
            <a:solidFill>
              <a:schemeClr val="bg1"/>
            </a:solidFill>
            <a:round/>
            <a:headEnd/>
            <a:tailEnd type="none" w="lg" len="lg"/>
          </a:ln>
          <a:extLst>
            <a:ext uri="{909E8E84-426E-40DD-AFC4-6F175D3DCCD1}">
              <a14:hiddenFill xmlns:a14="http://schemas.microsoft.com/office/drawing/2010/main">
                <a:noFill/>
              </a14:hiddenFill>
            </a:ext>
          </a:extLst>
        </p:spPr>
      </p:cxnSp>
      <p:cxnSp>
        <p:nvCxnSpPr>
          <p:cNvPr id="16409" name="Straight Connector 25"/>
          <p:cNvCxnSpPr>
            <a:cxnSpLocks noChangeShapeType="1"/>
          </p:cNvCxnSpPr>
          <p:nvPr/>
        </p:nvCxnSpPr>
        <p:spPr bwMode="auto">
          <a:xfrm>
            <a:off x="2775650" y="4156065"/>
            <a:ext cx="1066800" cy="838200"/>
          </a:xfrm>
          <a:prstGeom prst="line">
            <a:avLst/>
          </a:prstGeom>
          <a:noFill/>
          <a:ln w="12700" algn="ctr">
            <a:solidFill>
              <a:schemeClr val="bg1"/>
            </a:solidFill>
            <a:round/>
            <a:headEnd/>
            <a:tailEnd type="none" w="lg" len="lg"/>
          </a:ln>
          <a:extLst>
            <a:ext uri="{909E8E84-426E-40DD-AFC4-6F175D3DCCD1}">
              <a14:hiddenFill xmlns:a14="http://schemas.microsoft.com/office/drawing/2010/main">
                <a:noFill/>
              </a14:hiddenFill>
            </a:ext>
          </a:extLst>
        </p:spPr>
      </p:cxnSp>
      <p:cxnSp>
        <p:nvCxnSpPr>
          <p:cNvPr id="16410" name="Straight Connector 27"/>
          <p:cNvCxnSpPr>
            <a:cxnSpLocks noChangeShapeType="1"/>
          </p:cNvCxnSpPr>
          <p:nvPr/>
        </p:nvCxnSpPr>
        <p:spPr bwMode="auto">
          <a:xfrm flipH="1">
            <a:off x="6128450" y="4156065"/>
            <a:ext cx="1143000" cy="838200"/>
          </a:xfrm>
          <a:prstGeom prst="line">
            <a:avLst/>
          </a:prstGeom>
          <a:noFill/>
          <a:ln w="12700" algn="ctr">
            <a:solidFill>
              <a:schemeClr val="bg1"/>
            </a:solidFill>
            <a:round/>
            <a:headEnd/>
            <a:tailEnd type="none" w="lg" len="lg"/>
          </a:ln>
          <a:extLst>
            <a:ext uri="{909E8E84-426E-40DD-AFC4-6F175D3DCCD1}">
              <a14:hiddenFill xmlns:a14="http://schemas.microsoft.com/office/drawing/2010/main">
                <a:noFill/>
              </a14:hiddenFill>
            </a:ext>
          </a:extLst>
        </p:spPr>
      </p:cxnSp>
      <p:cxnSp>
        <p:nvCxnSpPr>
          <p:cNvPr id="16411" name="Straight Connector 29"/>
          <p:cNvCxnSpPr>
            <a:cxnSpLocks noChangeShapeType="1"/>
          </p:cNvCxnSpPr>
          <p:nvPr/>
        </p:nvCxnSpPr>
        <p:spPr bwMode="auto">
          <a:xfrm>
            <a:off x="4604450" y="2327265"/>
            <a:ext cx="1524000" cy="1447800"/>
          </a:xfrm>
          <a:prstGeom prst="line">
            <a:avLst/>
          </a:prstGeom>
          <a:noFill/>
          <a:ln w="12700" algn="ctr">
            <a:solidFill>
              <a:schemeClr val="bg1"/>
            </a:solidFill>
            <a:round/>
            <a:headEnd/>
            <a:tailEnd type="none" w="lg" len="lg"/>
          </a:ln>
          <a:extLst>
            <a:ext uri="{909E8E84-426E-40DD-AFC4-6F175D3DCCD1}">
              <a14:hiddenFill xmlns:a14="http://schemas.microsoft.com/office/drawing/2010/main">
                <a:noFill/>
              </a14:hiddenFill>
            </a:ext>
          </a:extLst>
        </p:spPr>
      </p:cxnSp>
      <p:cxnSp>
        <p:nvCxnSpPr>
          <p:cNvPr id="16412" name="Straight Connector 31"/>
          <p:cNvCxnSpPr>
            <a:cxnSpLocks noChangeShapeType="1"/>
          </p:cNvCxnSpPr>
          <p:nvPr/>
        </p:nvCxnSpPr>
        <p:spPr bwMode="auto">
          <a:xfrm flipH="1">
            <a:off x="3918650" y="3775065"/>
            <a:ext cx="2209800" cy="0"/>
          </a:xfrm>
          <a:prstGeom prst="line">
            <a:avLst/>
          </a:prstGeom>
          <a:noFill/>
          <a:ln w="12700" algn="ctr">
            <a:solidFill>
              <a:schemeClr val="bg1"/>
            </a:solidFill>
            <a:round/>
            <a:headEnd/>
            <a:tailEnd type="none" w="lg" len="lg"/>
          </a:ln>
          <a:extLst>
            <a:ext uri="{909E8E84-426E-40DD-AFC4-6F175D3DCCD1}">
              <a14:hiddenFill xmlns:a14="http://schemas.microsoft.com/office/drawing/2010/main">
                <a:noFill/>
              </a14:hiddenFill>
            </a:ext>
          </a:extLst>
        </p:spPr>
      </p:cxnSp>
      <p:sp>
        <p:nvSpPr>
          <p:cNvPr id="16413" name="TextBox 32"/>
          <p:cNvSpPr txBox="1">
            <a:spLocks noChangeArrowheads="1"/>
          </p:cNvSpPr>
          <p:nvPr/>
        </p:nvSpPr>
        <p:spPr bwMode="auto">
          <a:xfrm>
            <a:off x="8204901" y="1870065"/>
            <a:ext cx="1488421" cy="3693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i="1">
                <a:solidFill>
                  <a:schemeClr val="bg1"/>
                </a:solidFill>
              </a:rPr>
              <a:t>Transactions</a:t>
            </a:r>
          </a:p>
        </p:txBody>
      </p:sp>
      <p:sp>
        <p:nvSpPr>
          <p:cNvPr id="16414" name="TextBox 33"/>
          <p:cNvSpPr txBox="1">
            <a:spLocks noChangeArrowheads="1"/>
          </p:cNvSpPr>
          <p:nvPr/>
        </p:nvSpPr>
        <p:spPr bwMode="auto">
          <a:xfrm>
            <a:off x="8219188" y="2708265"/>
            <a:ext cx="1261884" cy="3693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i="1">
                <a:solidFill>
                  <a:schemeClr val="bg1"/>
                </a:solidFill>
              </a:rPr>
              <a:t>Monitoring</a:t>
            </a:r>
          </a:p>
        </p:txBody>
      </p:sp>
      <p:sp>
        <p:nvSpPr>
          <p:cNvPr id="16415" name="TextBox 34"/>
          <p:cNvSpPr txBox="1">
            <a:spLocks noChangeArrowheads="1"/>
          </p:cNvSpPr>
          <p:nvPr/>
        </p:nvSpPr>
        <p:spPr bwMode="auto">
          <a:xfrm>
            <a:off x="8641464" y="3967153"/>
            <a:ext cx="915635" cy="3693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i="1">
                <a:solidFill>
                  <a:schemeClr val="bg1"/>
                </a:solidFill>
              </a:rPr>
              <a:t>Sensor</a:t>
            </a:r>
          </a:p>
        </p:txBody>
      </p:sp>
      <p:sp>
        <p:nvSpPr>
          <p:cNvPr id="16416" name="TextBox 35"/>
          <p:cNvSpPr txBox="1">
            <a:spLocks noChangeArrowheads="1"/>
          </p:cNvSpPr>
          <p:nvPr/>
        </p:nvSpPr>
        <p:spPr bwMode="auto">
          <a:xfrm>
            <a:off x="2188275" y="5222865"/>
            <a:ext cx="1197764" cy="3693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solidFill>
                  <a:schemeClr val="bg1"/>
                </a:solidFill>
              </a:rPr>
              <a:t>Economic</a:t>
            </a:r>
          </a:p>
        </p:txBody>
      </p:sp>
      <p:sp>
        <p:nvSpPr>
          <p:cNvPr id="16417" name="TextBox 36"/>
          <p:cNvSpPr txBox="1">
            <a:spLocks noChangeArrowheads="1"/>
          </p:cNvSpPr>
          <p:nvPr/>
        </p:nvSpPr>
        <p:spPr bwMode="auto">
          <a:xfrm>
            <a:off x="1327850" y="4841865"/>
            <a:ext cx="1274708" cy="3693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i="1">
                <a:solidFill>
                  <a:schemeClr val="bg1"/>
                </a:solidFill>
              </a:rPr>
              <a:t>Population</a:t>
            </a:r>
          </a:p>
        </p:txBody>
      </p:sp>
      <p:sp>
        <p:nvSpPr>
          <p:cNvPr id="16418" name="TextBox 37"/>
          <p:cNvSpPr txBox="1">
            <a:spLocks noChangeArrowheads="1"/>
          </p:cNvSpPr>
          <p:nvPr/>
        </p:nvSpPr>
        <p:spPr bwMode="auto">
          <a:xfrm>
            <a:off x="6738050" y="4918065"/>
            <a:ext cx="1223412" cy="3693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i="1">
                <a:solidFill>
                  <a:schemeClr val="bg1"/>
                </a:solidFill>
              </a:rPr>
              <a:t>Sentiment</a:t>
            </a:r>
          </a:p>
        </p:txBody>
      </p:sp>
      <p:sp>
        <p:nvSpPr>
          <p:cNvPr id="16419" name="TextBox 58"/>
          <p:cNvSpPr txBox="1">
            <a:spLocks noChangeArrowheads="1"/>
          </p:cNvSpPr>
          <p:nvPr/>
        </p:nvSpPr>
        <p:spPr bwMode="auto">
          <a:xfrm>
            <a:off x="1121476" y="1793865"/>
            <a:ext cx="761747" cy="3693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i="1" dirty="0">
                <a:solidFill>
                  <a:schemeClr val="bg1"/>
                </a:solidFill>
              </a:rPr>
              <a:t>Email</a:t>
            </a:r>
          </a:p>
        </p:txBody>
      </p:sp>
      <p:sp>
        <p:nvSpPr>
          <p:cNvPr id="16420" name="TextBox 59"/>
          <p:cNvSpPr txBox="1">
            <a:spLocks noChangeArrowheads="1"/>
          </p:cNvSpPr>
          <p:nvPr/>
        </p:nvSpPr>
        <p:spPr bwMode="auto">
          <a:xfrm>
            <a:off x="994475" y="2784465"/>
            <a:ext cx="1172116" cy="3693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i="1">
                <a:solidFill>
                  <a:schemeClr val="bg1"/>
                </a:solidFill>
              </a:rPr>
              <a:t>Contracts</a:t>
            </a:r>
          </a:p>
        </p:txBody>
      </p:sp>
      <p:sp>
        <p:nvSpPr>
          <p:cNvPr id="16421" name="TextBox 60"/>
          <p:cNvSpPr txBox="1">
            <a:spLocks noChangeArrowheads="1"/>
          </p:cNvSpPr>
          <p:nvPr/>
        </p:nvSpPr>
        <p:spPr bwMode="auto">
          <a:xfrm>
            <a:off x="7463539" y="5414953"/>
            <a:ext cx="1031051" cy="3693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i="1">
                <a:solidFill>
                  <a:schemeClr val="bg1"/>
                </a:solidFill>
              </a:rPr>
              <a:t>Network</a:t>
            </a:r>
          </a:p>
        </p:txBody>
      </p:sp>
      <p:sp>
        <p:nvSpPr>
          <p:cNvPr id="16422" name="TextBox 61"/>
          <p:cNvSpPr txBox="1">
            <a:spLocks noChangeArrowheads="1"/>
          </p:cNvSpPr>
          <p:nvPr/>
        </p:nvSpPr>
        <p:spPr bwMode="auto">
          <a:xfrm>
            <a:off x="7942964" y="4537065"/>
            <a:ext cx="1005403" cy="3693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i="1">
                <a:solidFill>
                  <a:schemeClr val="bg1"/>
                </a:solidFill>
              </a:rPr>
              <a:t>Industry</a:t>
            </a:r>
          </a:p>
        </p:txBody>
      </p:sp>
      <p:sp>
        <p:nvSpPr>
          <p:cNvPr id="16423" name="TextBox 62"/>
          <p:cNvSpPr txBox="1">
            <a:spLocks noChangeArrowheads="1"/>
          </p:cNvSpPr>
          <p:nvPr/>
        </p:nvSpPr>
        <p:spPr bwMode="auto">
          <a:xfrm>
            <a:off x="794451" y="4156065"/>
            <a:ext cx="800219" cy="3693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i="1">
                <a:solidFill>
                  <a:schemeClr val="bg1"/>
                </a:solidFill>
              </a:rPr>
              <a:t>Credit</a:t>
            </a:r>
          </a:p>
        </p:txBody>
      </p:sp>
      <p:sp>
        <p:nvSpPr>
          <p:cNvPr id="16424" name="TextBox 84"/>
          <p:cNvSpPr txBox="1">
            <a:spLocks noChangeArrowheads="1"/>
          </p:cNvSpPr>
          <p:nvPr/>
        </p:nvSpPr>
        <p:spPr bwMode="auto">
          <a:xfrm>
            <a:off x="2013650" y="4384665"/>
            <a:ext cx="1052532" cy="3693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i="1">
                <a:solidFill>
                  <a:schemeClr val="bg1"/>
                </a:solidFill>
              </a:rPr>
              <a:t>Weather</a:t>
            </a:r>
          </a:p>
        </p:txBody>
      </p:sp>
    </p:spTree>
    <p:extLst>
      <p:ext uri="{BB962C8B-B14F-4D97-AF65-F5344CB8AC3E}">
        <p14:creationId xmlns:p14="http://schemas.microsoft.com/office/powerpoint/2010/main" val="2648110641"/>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ru-RU" smtClean="0"/>
              <a:pPr/>
              <a:t>7</a:t>
            </a:fld>
            <a:endParaRPr lang="ru-RU" dirty="0"/>
          </a:p>
        </p:txBody>
      </p:sp>
      <p:sp>
        <p:nvSpPr>
          <p:cNvPr id="3" name="Title 2"/>
          <p:cNvSpPr>
            <a:spLocks noGrp="1"/>
          </p:cNvSpPr>
          <p:nvPr>
            <p:ph type="title"/>
          </p:nvPr>
        </p:nvSpPr>
        <p:spPr/>
        <p:txBody>
          <a:bodyPr>
            <a:normAutofit/>
          </a:bodyPr>
          <a:lstStyle/>
          <a:p>
            <a:r>
              <a:rPr lang="en-US" dirty="0"/>
              <a:t>Why is Big Data So Important</a:t>
            </a:r>
            <a:r>
              <a:rPr lang="en-US" dirty="0" smtClean="0"/>
              <a:t>?</a:t>
            </a:r>
            <a:endParaRPr lang="en-US" dirty="0"/>
          </a:p>
        </p:txBody>
      </p:sp>
      <p:sp>
        <p:nvSpPr>
          <p:cNvPr id="4" name="Content Placeholder 3"/>
          <p:cNvSpPr>
            <a:spLocks noGrp="1"/>
          </p:cNvSpPr>
          <p:nvPr>
            <p:ph idx="1"/>
          </p:nvPr>
        </p:nvSpPr>
        <p:spPr/>
        <p:txBody>
          <a:bodyPr/>
          <a:lstStyle/>
          <a:p>
            <a:pPr marL="0" indent="0">
              <a:buNone/>
            </a:pPr>
            <a:r>
              <a:rPr lang="en-US" dirty="0"/>
              <a:t>Here are a few of the most important ways big data can transform an organization</a:t>
            </a:r>
            <a:r>
              <a:rPr lang="en-US" dirty="0" smtClean="0"/>
              <a:t>:</a:t>
            </a:r>
          </a:p>
          <a:p>
            <a:r>
              <a:rPr lang="en-US" b="1" dirty="0"/>
              <a:t>Business </a:t>
            </a:r>
            <a:r>
              <a:rPr lang="en-US" b="1" dirty="0" smtClean="0"/>
              <a:t>intelligence: </a:t>
            </a:r>
            <a:r>
              <a:rPr lang="en-US" dirty="0">
                <a:solidFill>
                  <a:srgbClr val="FFC000"/>
                </a:solidFill>
              </a:rPr>
              <a:t>weapon in the fight for the modern </a:t>
            </a:r>
            <a:r>
              <a:rPr lang="en-US" dirty="0" smtClean="0">
                <a:solidFill>
                  <a:srgbClr val="FFC000"/>
                </a:solidFill>
              </a:rPr>
              <a:t>market</a:t>
            </a:r>
          </a:p>
          <a:p>
            <a:r>
              <a:rPr lang="en-US" b="1" dirty="0"/>
              <a:t>Innovation</a:t>
            </a:r>
            <a:r>
              <a:rPr lang="en-US" dirty="0"/>
              <a:t> </a:t>
            </a:r>
            <a:r>
              <a:rPr lang="en-US" dirty="0" smtClean="0"/>
              <a:t>: </a:t>
            </a:r>
            <a:r>
              <a:rPr lang="en-US" dirty="0">
                <a:solidFill>
                  <a:schemeClr val="tx2"/>
                </a:solidFill>
              </a:rPr>
              <a:t>big data is used to drive new, creative products and tools to market</a:t>
            </a:r>
            <a:endParaRPr lang="en-US" dirty="0" smtClean="0">
              <a:solidFill>
                <a:schemeClr val="tx2"/>
              </a:solidFill>
            </a:endParaRPr>
          </a:p>
          <a:p>
            <a:r>
              <a:rPr lang="en-US" b="1" dirty="0"/>
              <a:t>Lowered cost of </a:t>
            </a:r>
            <a:r>
              <a:rPr lang="en-US" b="1" dirty="0" smtClean="0"/>
              <a:t>ownership: </a:t>
            </a:r>
            <a:r>
              <a:rPr lang="en-US" dirty="0" smtClean="0">
                <a:solidFill>
                  <a:schemeClr val="tx2"/>
                </a:solidFill>
              </a:rPr>
              <a:t>IT </a:t>
            </a:r>
            <a:r>
              <a:rPr lang="en-US" dirty="0">
                <a:solidFill>
                  <a:schemeClr val="tx2"/>
                </a:solidFill>
              </a:rPr>
              <a:t>professionals measure operations not by the price tags on equipment, but on a variety of factors, including annual contracts, licensing, and personnel overhead. </a:t>
            </a:r>
            <a:endParaRPr lang="en-US" dirty="0">
              <a:solidFill>
                <a:schemeClr val="tx2"/>
              </a:solidFill>
            </a:endParaRPr>
          </a:p>
        </p:txBody>
      </p:sp>
    </p:spTree>
    <p:extLst>
      <p:ext uri="{BB962C8B-B14F-4D97-AF65-F5344CB8AC3E}">
        <p14:creationId xmlns:p14="http://schemas.microsoft.com/office/powerpoint/2010/main" val="4151327708"/>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ru-RU" smtClean="0"/>
              <a:pPr/>
              <a:t>8</a:t>
            </a:fld>
            <a:endParaRPr lang="ru-RU" dirty="0"/>
          </a:p>
        </p:txBody>
      </p:sp>
      <p:sp>
        <p:nvSpPr>
          <p:cNvPr id="3" name="Title 2"/>
          <p:cNvSpPr>
            <a:spLocks noGrp="1"/>
          </p:cNvSpPr>
          <p:nvPr>
            <p:ph type="title"/>
          </p:nvPr>
        </p:nvSpPr>
        <p:spPr/>
        <p:txBody>
          <a:bodyPr>
            <a:normAutofit/>
          </a:bodyPr>
          <a:lstStyle/>
          <a:p>
            <a:r>
              <a:rPr lang="en-GB" kern="0" dirty="0"/>
              <a:t>Types of </a:t>
            </a:r>
            <a:r>
              <a:rPr lang="en-GB" kern="0" dirty="0" smtClean="0"/>
              <a:t>Data</a:t>
            </a:r>
            <a:endParaRPr lang="en-US" dirty="0"/>
          </a:p>
        </p:txBody>
      </p:sp>
      <p:sp>
        <p:nvSpPr>
          <p:cNvPr id="4" name="Content Placeholder 3"/>
          <p:cNvSpPr>
            <a:spLocks noGrp="1"/>
          </p:cNvSpPr>
          <p:nvPr>
            <p:ph idx="1"/>
          </p:nvPr>
        </p:nvSpPr>
        <p:spPr/>
        <p:txBody>
          <a:bodyPr>
            <a:normAutofit/>
          </a:bodyPr>
          <a:lstStyle/>
          <a:p>
            <a:pPr defTabSz="220266">
              <a:spcBef>
                <a:spcPts val="450"/>
              </a:spcBef>
              <a:spcAft>
                <a:spcPts val="900"/>
              </a:spcAft>
              <a:buFontTx/>
              <a:buChar char="•"/>
              <a:defRPr/>
            </a:pPr>
            <a:r>
              <a:rPr lang="en-GB" dirty="0">
                <a:latin typeface="Corbel" pitchFamily="34" charset="0"/>
                <a:cs typeface="Arial" charset="0"/>
              </a:rPr>
              <a:t> When collecting or gathering data we collect data from individuals cases on particular variables. </a:t>
            </a:r>
          </a:p>
          <a:p>
            <a:pPr defTabSz="220266">
              <a:spcBef>
                <a:spcPts val="450"/>
              </a:spcBef>
              <a:spcAft>
                <a:spcPts val="900"/>
              </a:spcAft>
              <a:buFontTx/>
              <a:buChar char="•"/>
              <a:defRPr/>
            </a:pPr>
            <a:r>
              <a:rPr lang="en-GB" dirty="0">
                <a:latin typeface="Corbel" pitchFamily="34" charset="0"/>
                <a:cs typeface="Arial" charset="0"/>
              </a:rPr>
              <a:t> A </a:t>
            </a:r>
            <a:r>
              <a:rPr lang="en-GB" i="1" dirty="0">
                <a:solidFill>
                  <a:srgbClr val="FF0000"/>
                </a:solidFill>
                <a:latin typeface="Corbel" pitchFamily="34" charset="0"/>
                <a:cs typeface="Arial" charset="0"/>
              </a:rPr>
              <a:t>variable</a:t>
            </a:r>
            <a:r>
              <a:rPr lang="en-GB" dirty="0">
                <a:solidFill>
                  <a:srgbClr val="FF0000"/>
                </a:solidFill>
                <a:latin typeface="Corbel" pitchFamily="34" charset="0"/>
                <a:cs typeface="Arial" charset="0"/>
              </a:rPr>
              <a:t> </a:t>
            </a:r>
            <a:r>
              <a:rPr lang="en-GB" dirty="0">
                <a:latin typeface="Corbel" pitchFamily="34" charset="0"/>
                <a:cs typeface="Arial" charset="0"/>
              </a:rPr>
              <a:t>is a unit of data collection whose value can vary.</a:t>
            </a:r>
          </a:p>
          <a:p>
            <a:pPr defTabSz="220266">
              <a:spcBef>
                <a:spcPts val="450"/>
              </a:spcBef>
              <a:spcAft>
                <a:spcPts val="900"/>
              </a:spcAft>
              <a:buFontTx/>
              <a:buChar char="•"/>
              <a:defRPr/>
            </a:pPr>
            <a:r>
              <a:rPr lang="en-GB" dirty="0">
                <a:latin typeface="Corbel" pitchFamily="34" charset="0"/>
                <a:cs typeface="Arial" charset="0"/>
              </a:rPr>
              <a:t>  Variables can be defined into </a:t>
            </a:r>
            <a:r>
              <a:rPr lang="en-GB" i="1" dirty="0">
                <a:solidFill>
                  <a:srgbClr val="FF0000"/>
                </a:solidFill>
                <a:latin typeface="Corbel" pitchFamily="34" charset="0"/>
                <a:cs typeface="Arial" charset="0"/>
              </a:rPr>
              <a:t>types</a:t>
            </a:r>
            <a:r>
              <a:rPr lang="en-GB" dirty="0">
                <a:solidFill>
                  <a:srgbClr val="FF0000"/>
                </a:solidFill>
                <a:latin typeface="Corbel" pitchFamily="34" charset="0"/>
                <a:cs typeface="Arial" charset="0"/>
              </a:rPr>
              <a:t> </a:t>
            </a:r>
            <a:r>
              <a:rPr lang="en-GB" dirty="0">
                <a:latin typeface="Corbel" pitchFamily="34" charset="0"/>
                <a:cs typeface="Arial" charset="0"/>
              </a:rPr>
              <a:t>according to the level of mathematical scaling that can be carried out on the data.</a:t>
            </a:r>
          </a:p>
          <a:p>
            <a:pPr defTabSz="220266">
              <a:spcBef>
                <a:spcPts val="450"/>
              </a:spcBef>
              <a:spcAft>
                <a:spcPts val="900"/>
              </a:spcAft>
              <a:buFontTx/>
              <a:buChar char="•"/>
              <a:defRPr/>
            </a:pPr>
            <a:r>
              <a:rPr lang="en-GB" dirty="0">
                <a:latin typeface="Corbel" pitchFamily="34" charset="0"/>
                <a:cs typeface="Arial" charset="0"/>
              </a:rPr>
              <a:t>  There are four types of data or levels of measurement:</a:t>
            </a:r>
          </a:p>
          <a:p>
            <a:pPr marL="457200" lvl="1" indent="0" fontAlgn="t">
              <a:buNone/>
            </a:pPr>
            <a:r>
              <a:rPr lang="en-GB" b="1" dirty="0">
                <a:solidFill>
                  <a:schemeClr val="tx2"/>
                </a:solidFill>
              </a:rPr>
              <a:t>1. Categorical (Nominal</a:t>
            </a:r>
            <a:r>
              <a:rPr lang="en-GB" b="1" dirty="0" smtClean="0">
                <a:solidFill>
                  <a:schemeClr val="tx2"/>
                </a:solidFill>
              </a:rPr>
              <a:t>) </a:t>
            </a:r>
            <a:r>
              <a:rPr lang="en-GB" b="1" dirty="0" smtClean="0">
                <a:solidFill>
                  <a:schemeClr val="accent6">
                    <a:lumMod val="50000"/>
                    <a:lumOff val="50000"/>
                  </a:schemeClr>
                </a:solidFill>
              </a:rPr>
              <a:t>[</a:t>
            </a:r>
            <a:r>
              <a:rPr lang="en-US" dirty="0">
                <a:solidFill>
                  <a:schemeClr val="accent6">
                    <a:lumMod val="50000"/>
                    <a:lumOff val="50000"/>
                  </a:schemeClr>
                </a:solidFill>
              </a:rPr>
              <a:t>customer’s location (America, Europe, Asia</a:t>
            </a:r>
            <a:r>
              <a:rPr lang="en-US" dirty="0" smtClean="0">
                <a:solidFill>
                  <a:schemeClr val="accent6">
                    <a:lumMod val="50000"/>
                    <a:lumOff val="50000"/>
                  </a:schemeClr>
                </a:solidFill>
              </a:rPr>
              <a:t>)</a:t>
            </a:r>
            <a:r>
              <a:rPr lang="en-GB" b="1" dirty="0" smtClean="0">
                <a:solidFill>
                  <a:schemeClr val="accent6">
                    <a:lumMod val="50000"/>
                    <a:lumOff val="50000"/>
                  </a:schemeClr>
                </a:solidFill>
              </a:rPr>
              <a:t>]</a:t>
            </a:r>
            <a:endParaRPr lang="en-US" dirty="0">
              <a:solidFill>
                <a:schemeClr val="accent6">
                  <a:lumMod val="50000"/>
                  <a:lumOff val="50000"/>
                </a:schemeClr>
              </a:solidFill>
            </a:endParaRPr>
          </a:p>
          <a:p>
            <a:pPr marL="457200" lvl="1" indent="0" fontAlgn="t">
              <a:buNone/>
            </a:pPr>
            <a:r>
              <a:rPr lang="en-GB" b="1" dirty="0" smtClean="0">
                <a:solidFill>
                  <a:schemeClr val="tx2"/>
                </a:solidFill>
              </a:rPr>
              <a:t>2</a:t>
            </a:r>
            <a:r>
              <a:rPr lang="en-GB" b="1" dirty="0">
                <a:solidFill>
                  <a:schemeClr val="tx2"/>
                </a:solidFill>
              </a:rPr>
              <a:t>. </a:t>
            </a:r>
            <a:r>
              <a:rPr lang="en-GB" b="1" dirty="0" smtClean="0">
                <a:solidFill>
                  <a:schemeClr val="tx2"/>
                </a:solidFill>
              </a:rPr>
              <a:t>Ordinal </a:t>
            </a:r>
            <a:r>
              <a:rPr lang="en-GB" b="1" dirty="0" smtClean="0">
                <a:solidFill>
                  <a:schemeClr val="accent6">
                    <a:lumMod val="50000"/>
                    <a:lumOff val="50000"/>
                  </a:schemeClr>
                </a:solidFill>
              </a:rPr>
              <a:t>[</a:t>
            </a:r>
            <a:r>
              <a:rPr lang="en-US" dirty="0">
                <a:solidFill>
                  <a:schemeClr val="accent6">
                    <a:lumMod val="50000"/>
                    <a:lumOff val="50000"/>
                  </a:schemeClr>
                </a:solidFill>
              </a:rPr>
              <a:t>college football </a:t>
            </a:r>
            <a:r>
              <a:rPr lang="en-US" dirty="0" smtClean="0">
                <a:solidFill>
                  <a:schemeClr val="accent6">
                    <a:lumMod val="50000"/>
                    <a:lumOff val="50000"/>
                  </a:schemeClr>
                </a:solidFill>
              </a:rPr>
              <a:t>rankings</a:t>
            </a:r>
            <a:r>
              <a:rPr lang="en-GB" b="1" dirty="0" smtClean="0">
                <a:solidFill>
                  <a:schemeClr val="accent6">
                    <a:lumMod val="50000"/>
                    <a:lumOff val="50000"/>
                  </a:schemeClr>
                </a:solidFill>
              </a:rPr>
              <a:t>]</a:t>
            </a:r>
            <a:endParaRPr lang="en-US" dirty="0">
              <a:solidFill>
                <a:schemeClr val="accent6">
                  <a:lumMod val="50000"/>
                  <a:lumOff val="50000"/>
                </a:schemeClr>
              </a:solidFill>
            </a:endParaRPr>
          </a:p>
          <a:p>
            <a:pPr marL="457200" lvl="1" indent="0" fontAlgn="t">
              <a:buNone/>
            </a:pPr>
            <a:r>
              <a:rPr lang="en-GB" b="1" dirty="0">
                <a:solidFill>
                  <a:schemeClr val="tx2"/>
                </a:solidFill>
              </a:rPr>
              <a:t>3. </a:t>
            </a:r>
            <a:r>
              <a:rPr lang="en-GB" b="1" dirty="0" smtClean="0">
                <a:solidFill>
                  <a:schemeClr val="tx2"/>
                </a:solidFill>
              </a:rPr>
              <a:t>Interval </a:t>
            </a:r>
            <a:r>
              <a:rPr lang="en-GB" b="1" dirty="0" smtClean="0">
                <a:solidFill>
                  <a:schemeClr val="accent6">
                    <a:lumMod val="50000"/>
                    <a:lumOff val="50000"/>
                  </a:schemeClr>
                </a:solidFill>
              </a:rPr>
              <a:t>[</a:t>
            </a:r>
            <a:r>
              <a:rPr lang="en-GB" dirty="0">
                <a:solidFill>
                  <a:schemeClr val="accent6">
                    <a:lumMod val="50000"/>
                    <a:lumOff val="50000"/>
                  </a:schemeClr>
                </a:solidFill>
                <a:latin typeface="Corbel" pitchFamily="34" charset="0"/>
                <a:cs typeface="Arial" charset="0"/>
              </a:rPr>
              <a:t>Scale </a:t>
            </a:r>
            <a:r>
              <a:rPr lang="en-GB" dirty="0" smtClean="0">
                <a:solidFill>
                  <a:schemeClr val="accent6">
                    <a:lumMod val="50000"/>
                    <a:lumOff val="50000"/>
                  </a:schemeClr>
                </a:solidFill>
                <a:latin typeface="Corbel" pitchFamily="34" charset="0"/>
                <a:cs typeface="Arial" charset="0"/>
              </a:rPr>
              <a:t>data</a:t>
            </a:r>
            <a:r>
              <a:rPr lang="en-GB" b="1" dirty="0">
                <a:solidFill>
                  <a:schemeClr val="accent6">
                    <a:lumMod val="50000"/>
                    <a:lumOff val="50000"/>
                  </a:schemeClr>
                </a:solidFill>
              </a:rPr>
              <a:t>]</a:t>
            </a:r>
            <a:endParaRPr lang="en-US" dirty="0">
              <a:solidFill>
                <a:schemeClr val="accent6">
                  <a:lumMod val="50000"/>
                  <a:lumOff val="50000"/>
                </a:schemeClr>
              </a:solidFill>
            </a:endParaRPr>
          </a:p>
          <a:p>
            <a:pPr marL="457200" lvl="1" indent="0" fontAlgn="t">
              <a:buNone/>
            </a:pPr>
            <a:r>
              <a:rPr lang="en-GB" b="1" dirty="0" smtClean="0">
                <a:solidFill>
                  <a:schemeClr val="tx2"/>
                </a:solidFill>
              </a:rPr>
              <a:t>4</a:t>
            </a:r>
            <a:r>
              <a:rPr lang="en-GB" b="1" dirty="0">
                <a:solidFill>
                  <a:schemeClr val="tx2"/>
                </a:solidFill>
              </a:rPr>
              <a:t>. </a:t>
            </a:r>
            <a:r>
              <a:rPr lang="en-GB" b="1" dirty="0" smtClean="0">
                <a:solidFill>
                  <a:schemeClr val="tx2"/>
                </a:solidFill>
              </a:rPr>
              <a:t>Ratio </a:t>
            </a:r>
            <a:r>
              <a:rPr lang="en-GB" b="1" dirty="0">
                <a:solidFill>
                  <a:schemeClr val="accent6">
                    <a:lumMod val="50000"/>
                    <a:lumOff val="50000"/>
                  </a:schemeClr>
                </a:solidFill>
              </a:rPr>
              <a:t>[</a:t>
            </a:r>
            <a:r>
              <a:rPr lang="en-GB" dirty="0">
                <a:solidFill>
                  <a:schemeClr val="accent6">
                    <a:lumMod val="50000"/>
                    <a:lumOff val="50000"/>
                  </a:schemeClr>
                </a:solidFill>
                <a:latin typeface="Corbel" pitchFamily="34" charset="0"/>
                <a:cs typeface="Arial" charset="0"/>
              </a:rPr>
              <a:t>Scale </a:t>
            </a:r>
            <a:r>
              <a:rPr lang="en-GB" dirty="0" smtClean="0">
                <a:solidFill>
                  <a:schemeClr val="accent6">
                    <a:lumMod val="50000"/>
                    <a:lumOff val="50000"/>
                  </a:schemeClr>
                </a:solidFill>
                <a:latin typeface="Corbel" pitchFamily="34" charset="0"/>
                <a:cs typeface="Arial" charset="0"/>
              </a:rPr>
              <a:t>data</a:t>
            </a:r>
            <a:r>
              <a:rPr lang="en-GB" b="1" dirty="0" smtClean="0">
                <a:solidFill>
                  <a:schemeClr val="accent6">
                    <a:lumMod val="50000"/>
                    <a:lumOff val="50000"/>
                  </a:schemeClr>
                </a:solidFill>
              </a:rPr>
              <a:t>]</a:t>
            </a:r>
            <a:endParaRPr lang="en-US" dirty="0">
              <a:solidFill>
                <a:schemeClr val="accent6">
                  <a:lumMod val="50000"/>
                  <a:lumOff val="50000"/>
                </a:schemeClr>
              </a:solidFill>
            </a:endParaRPr>
          </a:p>
        </p:txBody>
      </p:sp>
    </p:spTree>
    <p:extLst>
      <p:ext uri="{BB962C8B-B14F-4D97-AF65-F5344CB8AC3E}">
        <p14:creationId xmlns:p14="http://schemas.microsoft.com/office/powerpoint/2010/main" val="586301135"/>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74075" y="1396999"/>
            <a:ext cx="11116733" cy="458893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l"/>
            <a:endParaRPr lang="en-US" dirty="0"/>
          </a:p>
        </p:txBody>
      </p:sp>
      <p:sp>
        <p:nvSpPr>
          <p:cNvPr id="2" name="Title 1"/>
          <p:cNvSpPr>
            <a:spLocks noGrp="1"/>
          </p:cNvSpPr>
          <p:nvPr>
            <p:ph type="title"/>
          </p:nvPr>
        </p:nvSpPr>
        <p:spPr/>
        <p:txBody>
          <a:bodyPr/>
          <a:lstStyle/>
          <a:p>
            <a:r>
              <a:rPr lang="en-US" dirty="0" smtClean="0"/>
              <a:t>What’s driving Big Data</a:t>
            </a:r>
            <a:endParaRPr lang="en-US" dirty="0"/>
          </a:p>
        </p:txBody>
      </p:sp>
      <p:pic>
        <p:nvPicPr>
          <p:cNvPr id="4" name="Picture 3"/>
          <p:cNvPicPr>
            <a:picLocks noChangeAspect="1"/>
          </p:cNvPicPr>
          <p:nvPr/>
        </p:nvPicPr>
        <p:blipFill>
          <a:blip r:embed="rId2"/>
          <a:stretch>
            <a:fillRect/>
          </a:stretch>
        </p:blipFill>
        <p:spPr>
          <a:xfrm>
            <a:off x="1394495" y="1879600"/>
            <a:ext cx="5258747" cy="3930413"/>
          </a:xfrm>
          <a:prstGeom prst="rect">
            <a:avLst/>
          </a:prstGeom>
        </p:spPr>
      </p:pic>
      <p:grpSp>
        <p:nvGrpSpPr>
          <p:cNvPr id="3" name="Group 2"/>
          <p:cNvGrpSpPr/>
          <p:nvPr/>
        </p:nvGrpSpPr>
        <p:grpSpPr>
          <a:xfrm>
            <a:off x="3730987" y="4191950"/>
            <a:ext cx="6744248" cy="1200329"/>
            <a:chOff x="2206987" y="4191949"/>
            <a:chExt cx="6744248" cy="1200329"/>
          </a:xfrm>
        </p:grpSpPr>
        <p:cxnSp>
          <p:nvCxnSpPr>
            <p:cNvPr id="6" name="Straight Arrow Connector 5"/>
            <p:cNvCxnSpPr/>
            <p:nvPr/>
          </p:nvCxnSpPr>
          <p:spPr>
            <a:xfrm flipH="1">
              <a:off x="2206987" y="4451385"/>
              <a:ext cx="31868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393851" y="4191949"/>
              <a:ext cx="3557384" cy="1200329"/>
            </a:xfrm>
            <a:prstGeom prst="rect">
              <a:avLst/>
            </a:prstGeom>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dirty="0"/>
                <a:t>- Ad-hoc querying and reporting</a:t>
              </a:r>
            </a:p>
            <a:p>
              <a:r>
                <a:rPr lang="en-US" dirty="0"/>
                <a:t>- Data mining techniques</a:t>
              </a:r>
            </a:p>
            <a:p>
              <a:r>
                <a:rPr lang="en-US" dirty="0"/>
                <a:t>- Structured data, typical sources</a:t>
              </a:r>
            </a:p>
            <a:p>
              <a:r>
                <a:rPr lang="en-US" dirty="0"/>
                <a:t>- Small to mid-size datasets</a:t>
              </a:r>
              <a:endParaRPr lang="en-US" dirty="0"/>
            </a:p>
          </p:txBody>
        </p:sp>
      </p:grpSp>
      <p:grpSp>
        <p:nvGrpSpPr>
          <p:cNvPr id="5" name="Group 4"/>
          <p:cNvGrpSpPr/>
          <p:nvPr/>
        </p:nvGrpSpPr>
        <p:grpSpPr>
          <a:xfrm>
            <a:off x="3558656" y="1960356"/>
            <a:ext cx="6659547" cy="1477328"/>
            <a:chOff x="2034655" y="1960356"/>
            <a:chExt cx="6659547" cy="1477328"/>
          </a:xfrm>
        </p:grpSpPr>
        <p:sp>
          <p:nvSpPr>
            <p:cNvPr id="11" name="TextBox 10"/>
            <p:cNvSpPr txBox="1"/>
            <p:nvPr/>
          </p:nvSpPr>
          <p:spPr>
            <a:xfrm>
              <a:off x="4508441" y="1960356"/>
              <a:ext cx="4185761" cy="1477328"/>
            </a:xfrm>
            <a:prstGeom prst="rect">
              <a:avLst/>
            </a:prstGeom>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a:t>- Optimizations and predictive analytics</a:t>
              </a:r>
            </a:p>
            <a:p>
              <a:r>
                <a:rPr lang="en-US" dirty="0"/>
                <a:t>- Complex statistical analysis</a:t>
              </a:r>
            </a:p>
            <a:p>
              <a:r>
                <a:rPr lang="en-US" dirty="0"/>
                <a:t>- All types of data, and many sources</a:t>
              </a:r>
            </a:p>
            <a:p>
              <a:r>
                <a:rPr lang="en-US" dirty="0"/>
                <a:t>- Very large datasets</a:t>
              </a:r>
            </a:p>
            <a:p>
              <a:r>
                <a:rPr lang="en-US" dirty="0"/>
                <a:t>- More of a real-time </a:t>
              </a:r>
              <a:endParaRPr lang="en-US" dirty="0"/>
            </a:p>
          </p:txBody>
        </p:sp>
        <p:cxnSp>
          <p:nvCxnSpPr>
            <p:cNvPr id="12" name="Straight Arrow Connector 11"/>
            <p:cNvCxnSpPr/>
            <p:nvPr/>
          </p:nvCxnSpPr>
          <p:spPr>
            <a:xfrm flipH="1">
              <a:off x="2034655" y="2553402"/>
              <a:ext cx="2473786" cy="4779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15" name="Slide Number Placeholder 14"/>
          <p:cNvSpPr>
            <a:spLocks noGrp="1"/>
          </p:cNvSpPr>
          <p:nvPr>
            <p:ph type="sldNum" sz="quarter" idx="4294967295"/>
          </p:nvPr>
        </p:nvSpPr>
        <p:spPr>
          <a:xfrm>
            <a:off x="10956957" y="6004039"/>
            <a:ext cx="762000" cy="271463"/>
          </a:xfrm>
          <a:prstGeom prst="rect">
            <a:avLst/>
          </a:prstGeom>
        </p:spPr>
        <p:txBody>
          <a:bodyPr/>
          <a:lstStyle/>
          <a:p>
            <a:fld id="{EBFB1032-EA64-7144-B003-9BCC9D94B503}" type="slidenum">
              <a:rPr lang="en-US" smtClean="0">
                <a:solidFill>
                  <a:srgbClr val="FFC000"/>
                </a:solidFill>
              </a:rPr>
              <a:t>9</a:t>
            </a:fld>
            <a:endParaRPr lang="en-US" dirty="0">
              <a:solidFill>
                <a:srgbClr val="FFC000"/>
              </a:solidFill>
            </a:endParaRPr>
          </a:p>
        </p:txBody>
      </p:sp>
    </p:spTree>
    <p:extLst>
      <p:ext uri="{BB962C8B-B14F-4D97-AF65-F5344CB8AC3E}">
        <p14:creationId xmlns:p14="http://schemas.microsoft.com/office/powerpoint/2010/main" val="397046091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25">
      <a:dk1>
        <a:sysClr val="windowText" lastClr="000000"/>
      </a:dk1>
      <a:lt1>
        <a:sysClr val="window" lastClr="FFFFFF"/>
      </a:lt1>
      <a:dk2>
        <a:srgbClr val="FFCD00"/>
      </a:dk2>
      <a:lt2>
        <a:srgbClr val="00AEDE"/>
      </a:lt2>
      <a:accent1>
        <a:srgbClr val="002E62"/>
      </a:accent1>
      <a:accent2>
        <a:srgbClr val="004CB9"/>
      </a:accent2>
      <a:accent3>
        <a:srgbClr val="FF9D00"/>
      </a:accent3>
      <a:accent4>
        <a:srgbClr val="57A773"/>
      </a:accent4>
      <a:accent5>
        <a:srgbClr val="D11149"/>
      </a:accent5>
      <a:accent6>
        <a:srgbClr val="00111F"/>
      </a:accent6>
      <a:hlink>
        <a:srgbClr val="FFFFFF"/>
      </a:hlink>
      <a:folHlink>
        <a:srgbClr val="FFFFFF"/>
      </a:folHlink>
    </a:clrScheme>
    <a:fontScheme name="Custom 22">
      <a:majorFont>
        <a:latin typeface="Verdana"/>
        <a:ea typeface=""/>
        <a:cs typeface=""/>
      </a:majorFont>
      <a:minorFont>
        <a:latin typeface="Lucida Grand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GeneralDesign02_MO - v4" id="{6FF23145-4007-4574-94C2-B80E45F46FD9}" vid="{0FB396FC-CF2E-452A-9B17-DA6C73B135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8C5154C8-4BB5-43F2-9F6C-5E79271A0D50}">
  <ds:schemaRefs>
    <ds:schemaRef ds:uri="http://schemas.microsoft.com/sharepoint/v3/contenttype/forms"/>
  </ds:schemaRefs>
</ds:datastoreItem>
</file>

<file path=customXml/itemProps2.xml><?xml version="1.0" encoding="utf-8"?>
<ds:datastoreItem xmlns:ds="http://schemas.openxmlformats.org/officeDocument/2006/customXml" ds:itemID="{F2807890-83DC-4772-9CAD-F7CB30099A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47A0EF5-23A9-4627-BC46-745B7DD804D2}">
  <ds:schemaRefs>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Universal presentation</Template>
  <TotalTime>0</TotalTime>
  <Words>1234</Words>
  <Application>Microsoft Office PowerPoint</Application>
  <PresentationFormat>Widescreen</PresentationFormat>
  <Paragraphs>216</Paragraphs>
  <Slides>27</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Lucida Grande</vt:lpstr>
      <vt:lpstr>work_sansregular</vt:lpstr>
      <vt:lpstr>Arial</vt:lpstr>
      <vt:lpstr>Calibri</vt:lpstr>
      <vt:lpstr>Corbel</vt:lpstr>
      <vt:lpstr>Times New Roman</vt:lpstr>
      <vt:lpstr>Verdana</vt:lpstr>
      <vt:lpstr>Wingdings</vt:lpstr>
      <vt:lpstr>Office Theme</vt:lpstr>
      <vt:lpstr>Innovating Big Data Analytic</vt:lpstr>
      <vt:lpstr>OUTLINE</vt:lpstr>
      <vt:lpstr>What is Big Data?</vt:lpstr>
      <vt:lpstr>What is Big Data? continued</vt:lpstr>
      <vt:lpstr>Overview </vt:lpstr>
      <vt:lpstr>Where does Big Data come from?</vt:lpstr>
      <vt:lpstr>Why is Big Data So Important?</vt:lpstr>
      <vt:lpstr>Types of Data</vt:lpstr>
      <vt:lpstr>What’s driving Big Data</vt:lpstr>
      <vt:lpstr>Value of Big Data Analytics</vt:lpstr>
      <vt:lpstr>Big Data Characteristics</vt:lpstr>
      <vt:lpstr>Big Data Characteristics (Count..)</vt:lpstr>
      <vt:lpstr>PowerPoint Presentation</vt:lpstr>
      <vt:lpstr>The New Analytic Paradigm</vt:lpstr>
      <vt:lpstr>PowerPoint Presentation</vt:lpstr>
      <vt:lpstr>PowerPoint Presentation</vt:lpstr>
      <vt:lpstr>Big Data Technology</vt:lpstr>
      <vt:lpstr>Big Data Techniques</vt:lpstr>
      <vt:lpstr>Relation between big Data and other fields</vt:lpstr>
      <vt:lpstr>PowerPoint Presentation</vt:lpstr>
      <vt:lpstr>Big Data Trends</vt:lpstr>
      <vt:lpstr>FUTURE FOR BIG DATA </vt:lpstr>
      <vt:lpstr>PowerPoint Presentation</vt:lpstr>
      <vt:lpstr>Real time analytics</vt:lpstr>
      <vt:lpstr>PowerPoint Presentation</vt:lpstr>
      <vt:lpstr>Q &amp; A</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2018-09-25T09:56:50Z</dcterms:created>
  <dcterms:modified xsi:type="dcterms:W3CDTF">2018-09-28T01:22:04Z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